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443" r:id="rId3"/>
    <p:sldId id="257" r:id="rId4"/>
    <p:sldId id="258" r:id="rId5"/>
    <p:sldId id="292" r:id="rId6"/>
    <p:sldId id="260" r:id="rId7"/>
    <p:sldId id="261" r:id="rId8"/>
    <p:sldId id="263" r:id="rId9"/>
    <p:sldId id="265" r:id="rId10"/>
    <p:sldId id="442" r:id="rId11"/>
    <p:sldId id="268" r:id="rId12"/>
    <p:sldId id="269" r:id="rId13"/>
    <p:sldId id="270" r:id="rId14"/>
    <p:sldId id="272" r:id="rId15"/>
    <p:sldId id="275" r:id="rId16"/>
    <p:sldId id="276" r:id="rId17"/>
    <p:sldId id="277" r:id="rId18"/>
    <p:sldId id="278" r:id="rId19"/>
    <p:sldId id="279" r:id="rId20"/>
    <p:sldId id="280" r:id="rId21"/>
    <p:sldId id="281" r:id="rId22"/>
    <p:sldId id="282" r:id="rId23"/>
    <p:sldId id="283" r:id="rId24"/>
    <p:sldId id="284" r:id="rId25"/>
    <p:sldId id="286" r:id="rId26"/>
    <p:sldId id="289" r:id="rId27"/>
    <p:sldId id="290" r:id="rId28"/>
    <p:sldId id="291" r:id="rId29"/>
  </p:sldIdLst>
  <p:sldSz cx="18288000" cy="10287000"/>
  <p:notesSz cx="6858000" cy="9144000"/>
  <p:embeddedFontLst>
    <p:embeddedFont>
      <p:font typeface="Barlow" panose="00000500000000000000" pitchFamily="2" charset="0"/>
      <p:regular r:id="rId31"/>
      <p:bold r:id="rId32"/>
      <p:italic r:id="rId33"/>
      <p:boldItalic r:id="rId34"/>
    </p:embeddedFont>
    <p:embeddedFont>
      <p:font typeface="Barlow Bold" panose="00000800000000000000" charset="0"/>
      <p:regular r:id="rId35"/>
    </p:embeddedFont>
    <p:embeddedFont>
      <p:font typeface="Barlow Condensed Bold" panose="020B0604020202020204" charset="0"/>
      <p:regular r:id="rId36"/>
    </p:embeddedFont>
    <p:embeddedFont>
      <p:font typeface="Barlow Italics" panose="020B0604020202020204" charset="0"/>
      <p:regular r:id="rId37"/>
    </p:embeddedFont>
    <p:embeddedFont>
      <p:font typeface="Barlow Ultra-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1020"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Guzman" userId="122fa87f82ba6fe0" providerId="LiveId" clId="{45FDDD4A-777F-4B24-9860-D5F53FE2372E}"/>
    <pc:docChg chg="undo custSel addSld delSld modSld">
      <pc:chgData name="Luis Guzman" userId="122fa87f82ba6fe0" providerId="LiveId" clId="{45FDDD4A-777F-4B24-9860-D5F53FE2372E}" dt="2025-02-15T01:47:28.470" v="6017" actId="20577"/>
      <pc:docMkLst>
        <pc:docMk/>
      </pc:docMkLst>
      <pc:sldChg chg="modSp mod">
        <pc:chgData name="Luis Guzman" userId="122fa87f82ba6fe0" providerId="LiveId" clId="{45FDDD4A-777F-4B24-9860-D5F53FE2372E}" dt="2025-02-15T01:23:49.867" v="5905" actId="313"/>
        <pc:sldMkLst>
          <pc:docMk/>
          <pc:sldMk cId="0" sldId="256"/>
        </pc:sldMkLst>
        <pc:spChg chg="mod">
          <ac:chgData name="Luis Guzman" userId="122fa87f82ba6fe0" providerId="LiveId" clId="{45FDDD4A-777F-4B24-9860-D5F53FE2372E}" dt="2025-02-15T01:23:49.867" v="5905" actId="313"/>
          <ac:spMkLst>
            <pc:docMk/>
            <pc:sldMk cId="0" sldId="256"/>
            <ac:spMk id="11" creationId="{00000000-0000-0000-0000-000000000000}"/>
          </ac:spMkLst>
        </pc:spChg>
      </pc:sldChg>
      <pc:sldChg chg="modSp mod">
        <pc:chgData name="Luis Guzman" userId="122fa87f82ba6fe0" providerId="LiveId" clId="{45FDDD4A-777F-4B24-9860-D5F53FE2372E}" dt="2025-02-15T01:47:28.470" v="6017" actId="20577"/>
        <pc:sldMkLst>
          <pc:docMk/>
          <pc:sldMk cId="0" sldId="257"/>
        </pc:sldMkLst>
        <pc:spChg chg="mod">
          <ac:chgData name="Luis Guzman" userId="122fa87f82ba6fe0" providerId="LiveId" clId="{45FDDD4A-777F-4B24-9860-D5F53FE2372E}" dt="2025-02-15T01:47:28.470" v="6017" actId="20577"/>
          <ac:spMkLst>
            <pc:docMk/>
            <pc:sldMk cId="0" sldId="257"/>
            <ac:spMk id="15" creationId="{00000000-0000-0000-0000-000000000000}"/>
          </ac:spMkLst>
        </pc:spChg>
      </pc:sldChg>
      <pc:sldChg chg="modSp mod">
        <pc:chgData name="Luis Guzman" userId="122fa87f82ba6fe0" providerId="LiveId" clId="{45FDDD4A-777F-4B24-9860-D5F53FE2372E}" dt="2025-02-15T01:26:21.171" v="5911" actId="14100"/>
        <pc:sldMkLst>
          <pc:docMk/>
          <pc:sldMk cId="0" sldId="261"/>
        </pc:sldMkLst>
        <pc:spChg chg="mod">
          <ac:chgData name="Luis Guzman" userId="122fa87f82ba6fe0" providerId="LiveId" clId="{45FDDD4A-777F-4B24-9860-D5F53FE2372E}" dt="2025-02-15T01:26:21.171" v="5911" actId="14100"/>
          <ac:spMkLst>
            <pc:docMk/>
            <pc:sldMk cId="0" sldId="261"/>
            <ac:spMk id="9" creationId="{00000000-0000-0000-0000-000000000000}"/>
          </ac:spMkLst>
        </pc:spChg>
        <pc:grpChg chg="mod">
          <ac:chgData name="Luis Guzman" userId="122fa87f82ba6fe0" providerId="LiveId" clId="{45FDDD4A-777F-4B24-9860-D5F53FE2372E}" dt="2025-02-15T01:24:32.937" v="5906" actId="14100"/>
          <ac:grpSpMkLst>
            <pc:docMk/>
            <pc:sldMk cId="0" sldId="261"/>
            <ac:grpSpMk id="5" creationId="{00000000-0000-0000-0000-000000000000}"/>
          </ac:grpSpMkLst>
        </pc:grpChg>
      </pc:sldChg>
      <pc:sldChg chg="modSp mod">
        <pc:chgData name="Luis Guzman" userId="122fa87f82ba6fe0" providerId="LiveId" clId="{45FDDD4A-777F-4B24-9860-D5F53FE2372E}" dt="2025-02-15T01:30:18.347" v="5929" actId="1076"/>
        <pc:sldMkLst>
          <pc:docMk/>
          <pc:sldMk cId="0" sldId="263"/>
        </pc:sldMkLst>
        <pc:spChg chg="mod">
          <ac:chgData name="Luis Guzman" userId="122fa87f82ba6fe0" providerId="LiveId" clId="{45FDDD4A-777F-4B24-9860-D5F53FE2372E}" dt="2025-02-15T01:29:15.561" v="5924" actId="14100"/>
          <ac:spMkLst>
            <pc:docMk/>
            <pc:sldMk cId="0" sldId="263"/>
            <ac:spMk id="9" creationId="{00000000-0000-0000-0000-000000000000}"/>
          </ac:spMkLst>
        </pc:spChg>
        <pc:spChg chg="mod">
          <ac:chgData name="Luis Guzman" userId="122fa87f82ba6fe0" providerId="LiveId" clId="{45FDDD4A-777F-4B24-9860-D5F53FE2372E}" dt="2025-02-15T01:30:11.551" v="5928" actId="14100"/>
          <ac:spMkLst>
            <pc:docMk/>
            <pc:sldMk cId="0" sldId="263"/>
            <ac:spMk id="10" creationId="{00000000-0000-0000-0000-000000000000}"/>
          </ac:spMkLst>
        </pc:spChg>
        <pc:spChg chg="mod">
          <ac:chgData name="Luis Guzman" userId="122fa87f82ba6fe0" providerId="LiveId" clId="{45FDDD4A-777F-4B24-9860-D5F53FE2372E}" dt="2025-02-15T01:30:18.347" v="5929" actId="1076"/>
          <ac:spMkLst>
            <pc:docMk/>
            <pc:sldMk cId="0" sldId="263"/>
            <ac:spMk id="12" creationId="{E081DF74-E0A5-2D4B-C221-0D5602995264}"/>
          </ac:spMkLst>
        </pc:spChg>
        <pc:grpChg chg="mod">
          <ac:chgData name="Luis Guzman" userId="122fa87f82ba6fe0" providerId="LiveId" clId="{45FDDD4A-777F-4B24-9860-D5F53FE2372E}" dt="2025-02-15T01:29:49.243" v="5927" actId="14100"/>
          <ac:grpSpMkLst>
            <pc:docMk/>
            <pc:sldMk cId="0" sldId="263"/>
            <ac:grpSpMk id="5" creationId="{00000000-0000-0000-0000-000000000000}"/>
          </ac:grpSpMkLst>
        </pc:grpChg>
      </pc:sldChg>
      <pc:sldChg chg="modSp mod">
        <pc:chgData name="Luis Guzman" userId="122fa87f82ba6fe0" providerId="LiveId" clId="{45FDDD4A-777F-4B24-9860-D5F53FE2372E}" dt="2025-02-15T01:32:07.080" v="5935" actId="313"/>
        <pc:sldMkLst>
          <pc:docMk/>
          <pc:sldMk cId="0" sldId="268"/>
        </pc:sldMkLst>
        <pc:spChg chg="mod">
          <ac:chgData name="Luis Guzman" userId="122fa87f82ba6fe0" providerId="LiveId" clId="{45FDDD4A-777F-4B24-9860-D5F53FE2372E}" dt="2025-02-15T01:32:07.080" v="5935" actId="313"/>
          <ac:spMkLst>
            <pc:docMk/>
            <pc:sldMk cId="0" sldId="268"/>
            <ac:spMk id="13" creationId="{00000000-0000-0000-0000-000000000000}"/>
          </ac:spMkLst>
        </pc:spChg>
      </pc:sldChg>
      <pc:sldChg chg="modSp mod">
        <pc:chgData name="Luis Guzman" userId="122fa87f82ba6fe0" providerId="LiveId" clId="{45FDDD4A-777F-4B24-9860-D5F53FE2372E}" dt="2025-02-15T01:32:46.666" v="5937" actId="14100"/>
        <pc:sldMkLst>
          <pc:docMk/>
          <pc:sldMk cId="0" sldId="269"/>
        </pc:sldMkLst>
        <pc:spChg chg="mod">
          <ac:chgData name="Luis Guzman" userId="122fa87f82ba6fe0" providerId="LiveId" clId="{45FDDD4A-777F-4B24-9860-D5F53FE2372E}" dt="2025-02-15T01:32:46.666" v="5937" actId="14100"/>
          <ac:spMkLst>
            <pc:docMk/>
            <pc:sldMk cId="0" sldId="269"/>
            <ac:spMk id="13" creationId="{00000000-0000-0000-0000-000000000000}"/>
          </ac:spMkLst>
        </pc:spChg>
      </pc:sldChg>
      <pc:sldChg chg="modSp mod">
        <pc:chgData name="Luis Guzman" userId="122fa87f82ba6fe0" providerId="LiveId" clId="{45FDDD4A-777F-4B24-9860-D5F53FE2372E}" dt="2025-02-15T01:33:53.142" v="5939" actId="1076"/>
        <pc:sldMkLst>
          <pc:docMk/>
          <pc:sldMk cId="0" sldId="270"/>
        </pc:sldMkLst>
        <pc:spChg chg="mod">
          <ac:chgData name="Luis Guzman" userId="122fa87f82ba6fe0" providerId="LiveId" clId="{45FDDD4A-777F-4B24-9860-D5F53FE2372E}" dt="2025-02-15T01:33:53.142" v="5939" actId="1076"/>
          <ac:spMkLst>
            <pc:docMk/>
            <pc:sldMk cId="0" sldId="270"/>
            <ac:spMk id="10" creationId="{00000000-0000-0000-0000-000000000000}"/>
          </ac:spMkLst>
        </pc:spChg>
      </pc:sldChg>
      <pc:sldChg chg="del">
        <pc:chgData name="Luis Guzman" userId="122fa87f82ba6fe0" providerId="LiveId" clId="{45FDDD4A-777F-4B24-9860-D5F53FE2372E}" dt="2025-02-15T01:42:09.572" v="6002" actId="47"/>
        <pc:sldMkLst>
          <pc:docMk/>
          <pc:sldMk cId="0" sldId="274"/>
        </pc:sldMkLst>
      </pc:sldChg>
      <pc:sldChg chg="modSp mod">
        <pc:chgData name="Luis Guzman" userId="122fa87f82ba6fe0" providerId="LiveId" clId="{45FDDD4A-777F-4B24-9860-D5F53FE2372E}" dt="2025-02-15T01:34:56.692" v="5941" actId="14100"/>
        <pc:sldMkLst>
          <pc:docMk/>
          <pc:sldMk cId="0" sldId="276"/>
        </pc:sldMkLst>
        <pc:spChg chg="mod">
          <ac:chgData name="Luis Guzman" userId="122fa87f82ba6fe0" providerId="LiveId" clId="{45FDDD4A-777F-4B24-9860-D5F53FE2372E}" dt="2025-02-15T01:34:56.692" v="5941" actId="14100"/>
          <ac:spMkLst>
            <pc:docMk/>
            <pc:sldMk cId="0" sldId="276"/>
            <ac:spMk id="13" creationId="{00000000-0000-0000-0000-000000000000}"/>
          </ac:spMkLst>
        </pc:spChg>
      </pc:sldChg>
      <pc:sldChg chg="modSp mod">
        <pc:chgData name="Luis Guzman" userId="122fa87f82ba6fe0" providerId="LiveId" clId="{45FDDD4A-777F-4B24-9860-D5F53FE2372E}" dt="2025-02-15T01:36:21.493" v="5996" actId="790"/>
        <pc:sldMkLst>
          <pc:docMk/>
          <pc:sldMk cId="0" sldId="277"/>
        </pc:sldMkLst>
        <pc:spChg chg="mod">
          <ac:chgData name="Luis Guzman" userId="122fa87f82ba6fe0" providerId="LiveId" clId="{45FDDD4A-777F-4B24-9860-D5F53FE2372E}" dt="2025-02-15T01:36:01.091" v="5995" actId="20577"/>
          <ac:spMkLst>
            <pc:docMk/>
            <pc:sldMk cId="0" sldId="277"/>
            <ac:spMk id="3" creationId="{00000000-0000-0000-0000-000000000000}"/>
          </ac:spMkLst>
        </pc:spChg>
        <pc:spChg chg="mod">
          <ac:chgData name="Luis Guzman" userId="122fa87f82ba6fe0" providerId="LiveId" clId="{45FDDD4A-777F-4B24-9860-D5F53FE2372E}" dt="2025-02-15T01:36:21.493" v="5996" actId="790"/>
          <ac:spMkLst>
            <pc:docMk/>
            <pc:sldMk cId="0" sldId="277"/>
            <ac:spMk id="4" creationId="{00000000-0000-0000-0000-000000000000}"/>
          </ac:spMkLst>
        </pc:spChg>
      </pc:sldChg>
      <pc:sldChg chg="modSp mod">
        <pc:chgData name="Luis Guzman" userId="122fa87f82ba6fe0" providerId="LiveId" clId="{45FDDD4A-777F-4B24-9860-D5F53FE2372E}" dt="2025-02-14T00:48:14.619" v="499" actId="1076"/>
        <pc:sldMkLst>
          <pc:docMk/>
          <pc:sldMk cId="0" sldId="278"/>
        </pc:sldMkLst>
        <pc:spChg chg="mod">
          <ac:chgData name="Luis Guzman" userId="122fa87f82ba6fe0" providerId="LiveId" clId="{45FDDD4A-777F-4B24-9860-D5F53FE2372E}" dt="2025-02-14T00:48:00.135" v="497" actId="14100"/>
          <ac:spMkLst>
            <pc:docMk/>
            <pc:sldMk cId="0" sldId="278"/>
            <ac:spMk id="2" creationId="{00000000-0000-0000-0000-000000000000}"/>
          </ac:spMkLst>
        </pc:spChg>
        <pc:spChg chg="mod">
          <ac:chgData name="Luis Guzman" userId="122fa87f82ba6fe0" providerId="LiveId" clId="{45FDDD4A-777F-4B24-9860-D5F53FE2372E}" dt="2025-02-14T00:48:09.651" v="498" actId="1076"/>
          <ac:spMkLst>
            <pc:docMk/>
            <pc:sldMk cId="0" sldId="278"/>
            <ac:spMk id="3" creationId="{00000000-0000-0000-0000-000000000000}"/>
          </ac:spMkLst>
        </pc:spChg>
        <pc:spChg chg="mod">
          <ac:chgData name="Luis Guzman" userId="122fa87f82ba6fe0" providerId="LiveId" clId="{45FDDD4A-777F-4B24-9860-D5F53FE2372E}" dt="2025-02-14T00:48:14.619" v="499" actId="1076"/>
          <ac:spMkLst>
            <pc:docMk/>
            <pc:sldMk cId="0" sldId="278"/>
            <ac:spMk id="4" creationId="{00000000-0000-0000-0000-000000000000}"/>
          </ac:spMkLst>
        </pc:spChg>
      </pc:sldChg>
      <pc:sldChg chg="modSp mod">
        <pc:chgData name="Luis Guzman" userId="122fa87f82ba6fe0" providerId="LiveId" clId="{45FDDD4A-777F-4B24-9860-D5F53FE2372E}" dt="2025-02-15T01:37:18.935" v="5998" actId="1076"/>
        <pc:sldMkLst>
          <pc:docMk/>
          <pc:sldMk cId="0" sldId="279"/>
        </pc:sldMkLst>
        <pc:spChg chg="mod">
          <ac:chgData name="Luis Guzman" userId="122fa87f82ba6fe0" providerId="LiveId" clId="{45FDDD4A-777F-4B24-9860-D5F53FE2372E}" dt="2025-02-14T00:52:24.946" v="665" actId="14100"/>
          <ac:spMkLst>
            <pc:docMk/>
            <pc:sldMk cId="0" sldId="279"/>
            <ac:spMk id="2" creationId="{00000000-0000-0000-0000-000000000000}"/>
          </ac:spMkLst>
        </pc:spChg>
        <pc:spChg chg="mod">
          <ac:chgData name="Luis Guzman" userId="122fa87f82ba6fe0" providerId="LiveId" clId="{45FDDD4A-777F-4B24-9860-D5F53FE2372E}" dt="2025-02-15T01:37:12.515" v="5997" actId="1076"/>
          <ac:spMkLst>
            <pc:docMk/>
            <pc:sldMk cId="0" sldId="279"/>
            <ac:spMk id="3" creationId="{00000000-0000-0000-0000-000000000000}"/>
          </ac:spMkLst>
        </pc:spChg>
        <pc:spChg chg="mod">
          <ac:chgData name="Luis Guzman" userId="122fa87f82ba6fe0" providerId="LiveId" clId="{45FDDD4A-777F-4B24-9860-D5F53FE2372E}" dt="2025-02-15T01:37:18.935" v="5998" actId="1076"/>
          <ac:spMkLst>
            <pc:docMk/>
            <pc:sldMk cId="0" sldId="279"/>
            <ac:spMk id="4" creationId="{00000000-0000-0000-0000-000000000000}"/>
          </ac:spMkLst>
        </pc:spChg>
      </pc:sldChg>
      <pc:sldChg chg="modSp mod">
        <pc:chgData name="Luis Guzman" userId="122fa87f82ba6fe0" providerId="LiveId" clId="{45FDDD4A-777F-4B24-9860-D5F53FE2372E}" dt="2025-02-14T18:37:43.275" v="1311" actId="14100"/>
        <pc:sldMkLst>
          <pc:docMk/>
          <pc:sldMk cId="0" sldId="280"/>
        </pc:sldMkLst>
        <pc:spChg chg="mod">
          <ac:chgData name="Luis Guzman" userId="122fa87f82ba6fe0" providerId="LiveId" clId="{45FDDD4A-777F-4B24-9860-D5F53FE2372E}" dt="2025-02-14T18:37:28.388" v="1309" actId="1076"/>
          <ac:spMkLst>
            <pc:docMk/>
            <pc:sldMk cId="0" sldId="280"/>
            <ac:spMk id="6" creationId="{00000000-0000-0000-0000-000000000000}"/>
          </ac:spMkLst>
        </pc:spChg>
        <pc:spChg chg="mod">
          <ac:chgData name="Luis Guzman" userId="122fa87f82ba6fe0" providerId="LiveId" clId="{45FDDD4A-777F-4B24-9860-D5F53FE2372E}" dt="2025-02-14T18:34:25.989" v="1298" actId="1076"/>
          <ac:spMkLst>
            <pc:docMk/>
            <pc:sldMk cId="0" sldId="280"/>
            <ac:spMk id="11" creationId="{00000000-0000-0000-0000-000000000000}"/>
          </ac:spMkLst>
        </pc:spChg>
        <pc:spChg chg="mod">
          <ac:chgData name="Luis Guzman" userId="122fa87f82ba6fe0" providerId="LiveId" clId="{45FDDD4A-777F-4B24-9860-D5F53FE2372E}" dt="2025-02-14T18:34:19.020" v="1297" actId="1076"/>
          <ac:spMkLst>
            <pc:docMk/>
            <pc:sldMk cId="0" sldId="280"/>
            <ac:spMk id="12" creationId="{00000000-0000-0000-0000-000000000000}"/>
          </ac:spMkLst>
        </pc:spChg>
        <pc:spChg chg="mod">
          <ac:chgData name="Luis Guzman" userId="122fa87f82ba6fe0" providerId="LiveId" clId="{45FDDD4A-777F-4B24-9860-D5F53FE2372E}" dt="2025-02-14T18:36:41.251" v="1306" actId="313"/>
          <ac:spMkLst>
            <pc:docMk/>
            <pc:sldMk cId="0" sldId="280"/>
            <ac:spMk id="13" creationId="{00000000-0000-0000-0000-000000000000}"/>
          </ac:spMkLst>
        </pc:spChg>
        <pc:grpChg chg="mod">
          <ac:chgData name="Luis Guzman" userId="122fa87f82ba6fe0" providerId="LiveId" clId="{45FDDD4A-777F-4B24-9860-D5F53FE2372E}" dt="2025-02-14T18:17:52.544" v="667" actId="1076"/>
          <ac:grpSpMkLst>
            <pc:docMk/>
            <pc:sldMk cId="0" sldId="280"/>
            <ac:grpSpMk id="2" creationId="{00000000-0000-0000-0000-000000000000}"/>
          </ac:grpSpMkLst>
        </pc:grpChg>
        <pc:grpChg chg="mod">
          <ac:chgData name="Luis Guzman" userId="122fa87f82ba6fe0" providerId="LiveId" clId="{45FDDD4A-777F-4B24-9860-D5F53FE2372E}" dt="2025-02-14T18:37:43.275" v="1311" actId="14100"/>
          <ac:grpSpMkLst>
            <pc:docMk/>
            <pc:sldMk cId="0" sldId="280"/>
            <ac:grpSpMk id="5" creationId="{00000000-0000-0000-0000-000000000000}"/>
          </ac:grpSpMkLst>
        </pc:grpChg>
      </pc:sldChg>
      <pc:sldChg chg="modSp mod">
        <pc:chgData name="Luis Guzman" userId="122fa87f82ba6fe0" providerId="LiveId" clId="{45FDDD4A-777F-4B24-9860-D5F53FE2372E}" dt="2025-02-14T18:48:28.812" v="1872" actId="113"/>
        <pc:sldMkLst>
          <pc:docMk/>
          <pc:sldMk cId="0" sldId="281"/>
        </pc:sldMkLst>
        <pc:spChg chg="mod">
          <ac:chgData name="Luis Guzman" userId="122fa87f82ba6fe0" providerId="LiveId" clId="{45FDDD4A-777F-4B24-9860-D5F53FE2372E}" dt="2025-02-14T18:46:49.795" v="1864" actId="1076"/>
          <ac:spMkLst>
            <pc:docMk/>
            <pc:sldMk cId="0" sldId="281"/>
            <ac:spMk id="11" creationId="{00000000-0000-0000-0000-000000000000}"/>
          </ac:spMkLst>
        </pc:spChg>
        <pc:spChg chg="mod">
          <ac:chgData name="Luis Guzman" userId="122fa87f82ba6fe0" providerId="LiveId" clId="{45FDDD4A-777F-4B24-9860-D5F53FE2372E}" dt="2025-02-14T18:38:33.537" v="1362" actId="20577"/>
          <ac:spMkLst>
            <pc:docMk/>
            <pc:sldMk cId="0" sldId="281"/>
            <ac:spMk id="12" creationId="{00000000-0000-0000-0000-000000000000}"/>
          </ac:spMkLst>
        </pc:spChg>
        <pc:spChg chg="mod">
          <ac:chgData name="Luis Guzman" userId="122fa87f82ba6fe0" providerId="LiveId" clId="{45FDDD4A-777F-4B24-9860-D5F53FE2372E}" dt="2025-02-14T18:48:28.812" v="1872" actId="113"/>
          <ac:spMkLst>
            <pc:docMk/>
            <pc:sldMk cId="0" sldId="281"/>
            <ac:spMk id="13" creationId="{00000000-0000-0000-0000-000000000000}"/>
          </ac:spMkLst>
        </pc:spChg>
      </pc:sldChg>
      <pc:sldChg chg="modSp mod">
        <pc:chgData name="Luis Guzman" userId="122fa87f82ba6fe0" providerId="LiveId" clId="{45FDDD4A-777F-4B24-9860-D5F53FE2372E}" dt="2025-02-14T19:06:32.871" v="2773" actId="313"/>
        <pc:sldMkLst>
          <pc:docMk/>
          <pc:sldMk cId="0" sldId="282"/>
        </pc:sldMkLst>
        <pc:spChg chg="mod">
          <ac:chgData name="Luis Guzman" userId="122fa87f82ba6fe0" providerId="LiveId" clId="{45FDDD4A-777F-4B24-9860-D5F53FE2372E}" dt="2025-02-14T18:50:11.926" v="1923" actId="1076"/>
          <ac:spMkLst>
            <pc:docMk/>
            <pc:sldMk cId="0" sldId="282"/>
            <ac:spMk id="11" creationId="{00000000-0000-0000-0000-000000000000}"/>
          </ac:spMkLst>
        </pc:spChg>
        <pc:spChg chg="mod">
          <ac:chgData name="Luis Guzman" userId="122fa87f82ba6fe0" providerId="LiveId" clId="{45FDDD4A-777F-4B24-9860-D5F53FE2372E}" dt="2025-02-14T18:49:46.522" v="1892" actId="6549"/>
          <ac:spMkLst>
            <pc:docMk/>
            <pc:sldMk cId="0" sldId="282"/>
            <ac:spMk id="12" creationId="{00000000-0000-0000-0000-000000000000}"/>
          </ac:spMkLst>
        </pc:spChg>
        <pc:spChg chg="mod">
          <ac:chgData name="Luis Guzman" userId="122fa87f82ba6fe0" providerId="LiveId" clId="{45FDDD4A-777F-4B24-9860-D5F53FE2372E}" dt="2025-02-14T19:06:32.871" v="2773" actId="313"/>
          <ac:spMkLst>
            <pc:docMk/>
            <pc:sldMk cId="0" sldId="282"/>
            <ac:spMk id="13" creationId="{00000000-0000-0000-0000-000000000000}"/>
          </ac:spMkLst>
        </pc:spChg>
        <pc:grpChg chg="mod">
          <ac:chgData name="Luis Guzman" userId="122fa87f82ba6fe0" providerId="LiveId" clId="{45FDDD4A-777F-4B24-9860-D5F53FE2372E}" dt="2025-02-14T18:57:38.892" v="2359" actId="14100"/>
          <ac:grpSpMkLst>
            <pc:docMk/>
            <pc:sldMk cId="0" sldId="282"/>
            <ac:grpSpMk id="5" creationId="{00000000-0000-0000-0000-000000000000}"/>
          </ac:grpSpMkLst>
        </pc:grpChg>
      </pc:sldChg>
      <pc:sldChg chg="modSp mod">
        <pc:chgData name="Luis Guzman" userId="122fa87f82ba6fe0" providerId="LiveId" clId="{45FDDD4A-777F-4B24-9860-D5F53FE2372E}" dt="2025-02-15T01:46:25.247" v="6010" actId="14100"/>
        <pc:sldMkLst>
          <pc:docMk/>
          <pc:sldMk cId="0" sldId="283"/>
        </pc:sldMkLst>
        <pc:spChg chg="mod">
          <ac:chgData name="Luis Guzman" userId="122fa87f82ba6fe0" providerId="LiveId" clId="{45FDDD4A-777F-4B24-9860-D5F53FE2372E}" dt="2025-02-15T01:46:25.247" v="6010" actId="14100"/>
          <ac:spMkLst>
            <pc:docMk/>
            <pc:sldMk cId="0" sldId="283"/>
            <ac:spMk id="8" creationId="{00000000-0000-0000-0000-000000000000}"/>
          </ac:spMkLst>
        </pc:spChg>
      </pc:sldChg>
      <pc:sldChg chg="modSp add del mod">
        <pc:chgData name="Luis Guzman" userId="122fa87f82ba6fe0" providerId="LiveId" clId="{45FDDD4A-777F-4B24-9860-D5F53FE2372E}" dt="2025-02-15T01:18:13.333" v="5870" actId="313"/>
        <pc:sldMkLst>
          <pc:docMk/>
          <pc:sldMk cId="0" sldId="284"/>
        </pc:sldMkLst>
        <pc:spChg chg="mod">
          <ac:chgData name="Luis Guzman" userId="122fa87f82ba6fe0" providerId="LiveId" clId="{45FDDD4A-777F-4B24-9860-D5F53FE2372E}" dt="2025-02-15T01:18:13.333" v="5870" actId="313"/>
          <ac:spMkLst>
            <pc:docMk/>
            <pc:sldMk cId="0" sldId="284"/>
            <ac:spMk id="14" creationId="{00000000-0000-0000-0000-000000000000}"/>
          </ac:spMkLst>
        </pc:spChg>
        <pc:spChg chg="mod">
          <ac:chgData name="Luis Guzman" userId="122fa87f82ba6fe0" providerId="LiveId" clId="{45FDDD4A-777F-4B24-9860-D5F53FE2372E}" dt="2025-02-15T00:49:19.859" v="4599" actId="313"/>
          <ac:spMkLst>
            <pc:docMk/>
            <pc:sldMk cId="0" sldId="284"/>
            <ac:spMk id="15" creationId="{00000000-0000-0000-0000-000000000000}"/>
          </ac:spMkLst>
        </pc:spChg>
        <pc:grpChg chg="mod">
          <ac:chgData name="Luis Guzman" userId="122fa87f82ba6fe0" providerId="LiveId" clId="{45FDDD4A-777F-4B24-9860-D5F53FE2372E}" dt="2025-02-14T21:07:28.014" v="3620" actId="14100"/>
          <ac:grpSpMkLst>
            <pc:docMk/>
            <pc:sldMk cId="0" sldId="284"/>
            <ac:grpSpMk id="2" creationId="{00000000-0000-0000-0000-000000000000}"/>
          </ac:grpSpMkLst>
        </pc:grpChg>
        <pc:grpChg chg="mod">
          <ac:chgData name="Luis Guzman" userId="122fa87f82ba6fe0" providerId="LiveId" clId="{45FDDD4A-777F-4B24-9860-D5F53FE2372E}" dt="2025-02-15T00:48:43.633" v="4591" actId="14100"/>
          <ac:grpSpMkLst>
            <pc:docMk/>
            <pc:sldMk cId="0" sldId="284"/>
            <ac:grpSpMk id="8" creationId="{00000000-0000-0000-0000-000000000000}"/>
          </ac:grpSpMkLst>
        </pc:grpChg>
      </pc:sldChg>
      <pc:sldChg chg="del">
        <pc:chgData name="Luis Guzman" userId="122fa87f82ba6fe0" providerId="LiveId" clId="{45FDDD4A-777F-4B24-9860-D5F53FE2372E}" dt="2025-02-14T21:03:54.010" v="3518" actId="47"/>
        <pc:sldMkLst>
          <pc:docMk/>
          <pc:sldMk cId="0" sldId="285"/>
        </pc:sldMkLst>
      </pc:sldChg>
      <pc:sldChg chg="modSp mod">
        <pc:chgData name="Luis Guzman" userId="122fa87f82ba6fe0" providerId="LiveId" clId="{45FDDD4A-777F-4B24-9860-D5F53FE2372E}" dt="2025-02-15T01:01:57.632" v="4924" actId="313"/>
        <pc:sldMkLst>
          <pc:docMk/>
          <pc:sldMk cId="0" sldId="286"/>
        </pc:sldMkLst>
        <pc:spChg chg="mod">
          <ac:chgData name="Luis Guzman" userId="122fa87f82ba6fe0" providerId="LiveId" clId="{45FDDD4A-777F-4B24-9860-D5F53FE2372E}" dt="2025-02-15T01:01:57.632" v="4924" actId="313"/>
          <ac:spMkLst>
            <pc:docMk/>
            <pc:sldMk cId="0" sldId="286"/>
            <ac:spMk id="14" creationId="{00000000-0000-0000-0000-000000000000}"/>
          </ac:spMkLst>
        </pc:spChg>
        <pc:spChg chg="mod">
          <ac:chgData name="Luis Guzman" userId="122fa87f82ba6fe0" providerId="LiveId" clId="{45FDDD4A-777F-4B24-9860-D5F53FE2372E}" dt="2025-02-15T00:49:36.718" v="4607" actId="14100"/>
          <ac:spMkLst>
            <pc:docMk/>
            <pc:sldMk cId="0" sldId="286"/>
            <ac:spMk id="15" creationId="{00000000-0000-0000-0000-000000000000}"/>
          </ac:spMkLst>
        </pc:spChg>
        <pc:grpChg chg="mod">
          <ac:chgData name="Luis Guzman" userId="122fa87f82ba6fe0" providerId="LiveId" clId="{45FDDD4A-777F-4B24-9860-D5F53FE2372E}" dt="2025-02-15T01:00:11.892" v="4901" actId="14100"/>
          <ac:grpSpMkLst>
            <pc:docMk/>
            <pc:sldMk cId="0" sldId="286"/>
            <ac:grpSpMk id="2" creationId="{00000000-0000-0000-0000-000000000000}"/>
          </ac:grpSpMkLst>
        </pc:grpChg>
      </pc:sldChg>
      <pc:sldChg chg="del">
        <pc:chgData name="Luis Guzman" userId="122fa87f82ba6fe0" providerId="LiveId" clId="{45FDDD4A-777F-4B24-9860-D5F53FE2372E}" dt="2025-02-14T21:21:48.017" v="4508" actId="47"/>
        <pc:sldMkLst>
          <pc:docMk/>
          <pc:sldMk cId="0" sldId="287"/>
        </pc:sldMkLst>
      </pc:sldChg>
      <pc:sldChg chg="del">
        <pc:chgData name="Luis Guzman" userId="122fa87f82ba6fe0" providerId="LiveId" clId="{45FDDD4A-777F-4B24-9860-D5F53FE2372E}" dt="2025-02-15T00:59:42.419" v="4900" actId="47"/>
        <pc:sldMkLst>
          <pc:docMk/>
          <pc:sldMk cId="0" sldId="288"/>
        </pc:sldMkLst>
      </pc:sldChg>
      <pc:sldChg chg="modSp mod">
        <pc:chgData name="Luis Guzman" userId="122fa87f82ba6fe0" providerId="LiveId" clId="{45FDDD4A-777F-4B24-9860-D5F53FE2372E}" dt="2025-02-15T01:16:38.334" v="5850" actId="313"/>
        <pc:sldMkLst>
          <pc:docMk/>
          <pc:sldMk cId="0" sldId="289"/>
        </pc:sldMkLst>
        <pc:spChg chg="mod">
          <ac:chgData name="Luis Guzman" userId="122fa87f82ba6fe0" providerId="LiveId" clId="{45FDDD4A-777F-4B24-9860-D5F53FE2372E}" dt="2025-02-15T01:16:38.334" v="5850" actId="313"/>
          <ac:spMkLst>
            <pc:docMk/>
            <pc:sldMk cId="0" sldId="289"/>
            <ac:spMk id="14" creationId="{00000000-0000-0000-0000-000000000000}"/>
          </ac:spMkLst>
        </pc:spChg>
        <pc:spChg chg="mod">
          <ac:chgData name="Luis Guzman" userId="122fa87f82ba6fe0" providerId="LiveId" clId="{45FDDD4A-777F-4B24-9860-D5F53FE2372E}" dt="2025-02-15T01:02:34.178" v="4932" actId="6549"/>
          <ac:spMkLst>
            <pc:docMk/>
            <pc:sldMk cId="0" sldId="289"/>
            <ac:spMk id="15" creationId="{00000000-0000-0000-0000-000000000000}"/>
          </ac:spMkLst>
        </pc:spChg>
        <pc:grpChg chg="mod">
          <ac:chgData name="Luis Guzman" userId="122fa87f82ba6fe0" providerId="LiveId" clId="{45FDDD4A-777F-4B24-9860-D5F53FE2372E}" dt="2025-02-15T01:04:34.112" v="5057" actId="14100"/>
          <ac:grpSpMkLst>
            <pc:docMk/>
            <pc:sldMk cId="0" sldId="289"/>
            <ac:grpSpMk id="2" creationId="{00000000-0000-0000-0000-000000000000}"/>
          </ac:grpSpMkLst>
        </pc:grpChg>
      </pc:sldChg>
      <pc:sldChg chg="delSp modSp mod">
        <pc:chgData name="Luis Guzman" userId="122fa87f82ba6fe0" providerId="LiveId" clId="{45FDDD4A-777F-4B24-9860-D5F53FE2372E}" dt="2025-02-15T01:38:32.378" v="6001" actId="14100"/>
        <pc:sldMkLst>
          <pc:docMk/>
          <pc:sldMk cId="0" sldId="290"/>
        </pc:sldMkLst>
        <pc:spChg chg="mod">
          <ac:chgData name="Luis Guzman" userId="122fa87f82ba6fe0" providerId="LiveId" clId="{45FDDD4A-777F-4B24-9860-D5F53FE2372E}" dt="2025-02-14T19:26:06.230" v="2934" actId="122"/>
          <ac:spMkLst>
            <pc:docMk/>
            <pc:sldMk cId="0" sldId="290"/>
            <ac:spMk id="4" creationId="{00000000-0000-0000-0000-000000000000}"/>
          </ac:spMkLst>
        </pc:spChg>
        <pc:spChg chg="del">
          <ac:chgData name="Luis Guzman" userId="122fa87f82ba6fe0" providerId="LiveId" clId="{45FDDD4A-777F-4B24-9860-D5F53FE2372E}" dt="2025-02-14T19:19:09.968" v="2906" actId="478"/>
          <ac:spMkLst>
            <pc:docMk/>
            <pc:sldMk cId="0" sldId="290"/>
            <ac:spMk id="6" creationId="{00000000-0000-0000-0000-000000000000}"/>
          </ac:spMkLst>
        </pc:spChg>
        <pc:grpChg chg="mod">
          <ac:chgData name="Luis Guzman" userId="122fa87f82ba6fe0" providerId="LiveId" clId="{45FDDD4A-777F-4B24-9860-D5F53FE2372E}" dt="2025-02-15T01:38:32.378" v="6001" actId="14100"/>
          <ac:grpSpMkLst>
            <pc:docMk/>
            <pc:sldMk cId="0" sldId="290"/>
            <ac:grpSpMk id="3" creationId="{00000000-0000-0000-0000-000000000000}"/>
          </ac:grpSpMkLst>
        </pc:grpChg>
      </pc:sldChg>
      <pc:sldChg chg="delSp modSp mod">
        <pc:chgData name="Luis Guzman" userId="122fa87f82ba6fe0" providerId="LiveId" clId="{45FDDD4A-777F-4B24-9860-D5F53FE2372E}" dt="2025-02-14T19:18:50.785" v="2905" actId="1076"/>
        <pc:sldMkLst>
          <pc:docMk/>
          <pc:sldMk cId="0" sldId="291"/>
        </pc:sldMkLst>
        <pc:spChg chg="mod">
          <ac:chgData name="Luis Guzman" userId="122fa87f82ba6fe0" providerId="LiveId" clId="{45FDDD4A-777F-4B24-9860-D5F53FE2372E}" dt="2025-02-14T19:10:11.907" v="2826" actId="20577"/>
          <ac:spMkLst>
            <pc:docMk/>
            <pc:sldMk cId="0" sldId="291"/>
            <ac:spMk id="8" creationId="{00000000-0000-0000-0000-000000000000}"/>
          </ac:spMkLst>
        </pc:spChg>
        <pc:spChg chg="mod">
          <ac:chgData name="Luis Guzman" userId="122fa87f82ba6fe0" providerId="LiveId" clId="{45FDDD4A-777F-4B24-9860-D5F53FE2372E}" dt="2025-02-14T19:18:50.785" v="2905" actId="1076"/>
          <ac:spMkLst>
            <pc:docMk/>
            <pc:sldMk cId="0" sldId="291"/>
            <ac:spMk id="10" creationId="{00000000-0000-0000-0000-000000000000}"/>
          </ac:spMkLst>
        </pc:spChg>
        <pc:spChg chg="del mod">
          <ac:chgData name="Luis Guzman" userId="122fa87f82ba6fe0" providerId="LiveId" clId="{45FDDD4A-777F-4B24-9860-D5F53FE2372E}" dt="2025-02-14T19:16:49.768" v="2891"/>
          <ac:spMkLst>
            <pc:docMk/>
            <pc:sldMk cId="0" sldId="291"/>
            <ac:spMk id="11" creationId="{00000000-0000-0000-0000-000000000000}"/>
          </ac:spMkLst>
        </pc:spChg>
      </pc:sldChg>
      <pc:sldChg chg="modAnim">
        <pc:chgData name="Luis Guzman" userId="122fa87f82ba6fe0" providerId="LiveId" clId="{45FDDD4A-777F-4B24-9860-D5F53FE2372E}" dt="2025-02-15T01:30:57.452" v="5931"/>
        <pc:sldMkLst>
          <pc:docMk/>
          <pc:sldMk cId="2958339439" sldId="44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12429-9F62-4F68-9807-3E7BCC78D9F6}" type="doc">
      <dgm:prSet loTypeId="urn:microsoft.com/office/officeart/2005/8/layout/hChevron3" loCatId="process" qsTypeId="urn:microsoft.com/office/officeart/2005/8/quickstyle/simple1" qsCatId="simple" csTypeId="urn:microsoft.com/office/officeart/2005/8/colors/accent1_2" csCatId="accent1" phldr="1"/>
      <dgm:spPr/>
    </dgm:pt>
    <dgm:pt modelId="{1D7F05D9-DA39-427B-BE8F-5181000511F0}">
      <dgm:prSet phldrT="[Text]"/>
      <dgm:spPr>
        <a:gradFill flip="none" rotWithShape="1">
          <a:gsLst>
            <a:gs pos="0">
              <a:schemeClr val="accent1">
                <a:lumMod val="5000"/>
                <a:lumOff val="95000"/>
              </a:schemeClr>
            </a:gs>
            <a:gs pos="0">
              <a:schemeClr val="accent1">
                <a:lumMod val="45000"/>
                <a:lumOff val="55000"/>
              </a:schemeClr>
            </a:gs>
            <a:gs pos="100000">
              <a:schemeClr val="accent1">
                <a:lumMod val="91000"/>
                <a:lumOff val="9000"/>
              </a:schemeClr>
            </a:gs>
            <a:gs pos="12000">
              <a:schemeClr val="accent1">
                <a:lumMod val="30000"/>
                <a:lumOff val="70000"/>
              </a:schemeClr>
            </a:gs>
          </a:gsLst>
          <a:lin ang="0" scaled="1"/>
          <a:tileRect/>
        </a:gradFill>
      </dgm:spPr>
      <dgm:t>
        <a:bodyPr/>
        <a:lstStyle/>
        <a:p>
          <a:pPr marL="461963" indent="0" algn="l"/>
          <a:r>
            <a:rPr lang="es-MX" b="1" noProof="0" dirty="0">
              <a:solidFill>
                <a:srgbClr val="333399"/>
              </a:solidFill>
              <a:effectLst/>
            </a:rPr>
            <a:t>Catequesis</a:t>
          </a:r>
        </a:p>
      </dgm:t>
    </dgm:pt>
    <dgm:pt modelId="{F2F09F93-CE28-4658-96DE-C24259410F32}" type="parTrans" cxnId="{69F62875-781B-4FE2-8D5D-63B9F668CD55}">
      <dgm:prSet/>
      <dgm:spPr/>
      <dgm:t>
        <a:bodyPr/>
        <a:lstStyle/>
        <a:p>
          <a:endParaRPr lang="en-US"/>
        </a:p>
      </dgm:t>
    </dgm:pt>
    <dgm:pt modelId="{E132018A-4A5D-48D4-A5F6-2B3ED04988BD}" type="sibTrans" cxnId="{69F62875-781B-4FE2-8D5D-63B9F668CD55}">
      <dgm:prSet/>
      <dgm:spPr/>
      <dgm:t>
        <a:bodyPr/>
        <a:lstStyle/>
        <a:p>
          <a:endParaRPr lang="en-US"/>
        </a:p>
      </dgm:t>
    </dgm:pt>
    <dgm:pt modelId="{6F56DDFC-F448-4D04-9273-B0814F282B2F}">
      <dgm:prSet phldrT="[Tex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dgm:spPr>
      <dgm:t>
        <a:bodyPr/>
        <a:lstStyle/>
        <a:p>
          <a:pPr marL="569913" indent="0" algn="l"/>
          <a:r>
            <a:rPr lang="es-MX" b="1" noProof="0" dirty="0">
              <a:solidFill>
                <a:srgbClr val="333399"/>
              </a:solidFill>
              <a:effectLst/>
            </a:rPr>
            <a:t>Continuación</a:t>
          </a:r>
        </a:p>
      </dgm:t>
    </dgm:pt>
    <dgm:pt modelId="{8B72746F-A382-4564-8979-8F8E30C596FE}" type="parTrans" cxnId="{B0BF1CD0-EABB-4F48-9CE7-69A3FD4C861C}">
      <dgm:prSet/>
      <dgm:spPr/>
      <dgm:t>
        <a:bodyPr/>
        <a:lstStyle/>
        <a:p>
          <a:endParaRPr lang="en-US"/>
        </a:p>
      </dgm:t>
    </dgm:pt>
    <dgm:pt modelId="{1DB49915-F7F7-4082-ACAD-4D067035DBB7}" type="sibTrans" cxnId="{B0BF1CD0-EABB-4F48-9CE7-69A3FD4C861C}">
      <dgm:prSet/>
      <dgm:spPr/>
      <dgm:t>
        <a:bodyPr/>
        <a:lstStyle/>
        <a:p>
          <a:endParaRPr lang="en-US"/>
        </a:p>
      </dgm:t>
    </dgm:pt>
    <dgm:pt modelId="{F2774CF6-F595-4E49-9B6A-15AF6D17C40C}">
      <dgm:prSet phldrT="[Text]"/>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dgm:spPr>
      <dgm:t>
        <a:bodyPr/>
        <a:lstStyle/>
        <a:p>
          <a:pPr marL="461963" indent="0" algn="l"/>
          <a:r>
            <a:rPr lang="es-MX" b="1" noProof="0" dirty="0">
              <a:solidFill>
                <a:srgbClr val="333399"/>
              </a:solidFill>
              <a:effectLst/>
            </a:rPr>
            <a:t>Proclamación </a:t>
          </a:r>
        </a:p>
        <a:p>
          <a:pPr marL="461963" indent="0" algn="l"/>
          <a:r>
            <a:rPr lang="es-MX" b="1" noProof="0" dirty="0">
              <a:solidFill>
                <a:srgbClr val="333399"/>
              </a:solidFill>
              <a:effectLst/>
            </a:rPr>
            <a:t>Inicial y Evangelización</a:t>
          </a:r>
        </a:p>
      </dgm:t>
    </dgm:pt>
    <dgm:pt modelId="{B4777448-17E0-4085-8226-CCCEBB14F6A1}" type="sibTrans" cxnId="{72BF6A32-E044-482F-9CA6-BAE907F26334}">
      <dgm:prSet/>
      <dgm:spPr/>
      <dgm:t>
        <a:bodyPr/>
        <a:lstStyle/>
        <a:p>
          <a:endParaRPr lang="en-US"/>
        </a:p>
      </dgm:t>
    </dgm:pt>
    <dgm:pt modelId="{7F14A503-DB7B-4177-A549-4ED269457145}" type="parTrans" cxnId="{72BF6A32-E044-482F-9CA6-BAE907F26334}">
      <dgm:prSet/>
      <dgm:spPr/>
      <dgm:t>
        <a:bodyPr/>
        <a:lstStyle/>
        <a:p>
          <a:endParaRPr lang="en-US"/>
        </a:p>
      </dgm:t>
    </dgm:pt>
    <dgm:pt modelId="{C27F9107-9CF9-41A6-AEB8-C298FBEF2F3E}" type="pres">
      <dgm:prSet presAssocID="{3CE12429-9F62-4F68-9807-3E7BCC78D9F6}" presName="Name0" presStyleCnt="0">
        <dgm:presLayoutVars>
          <dgm:dir/>
          <dgm:resizeHandles val="exact"/>
        </dgm:presLayoutVars>
      </dgm:prSet>
      <dgm:spPr/>
    </dgm:pt>
    <dgm:pt modelId="{C4B5AB32-FB71-46AD-B7A0-B60A200DC729}" type="pres">
      <dgm:prSet presAssocID="{F2774CF6-F595-4E49-9B6A-15AF6D17C40C}" presName="parTxOnly" presStyleLbl="node1" presStyleIdx="0" presStyleCnt="3" custLinFactNeighborX="-572">
        <dgm:presLayoutVars>
          <dgm:bulletEnabled val="1"/>
        </dgm:presLayoutVars>
      </dgm:prSet>
      <dgm:spPr/>
    </dgm:pt>
    <dgm:pt modelId="{BB1EAA1D-DB8F-4401-A7A6-B8F2499A35B1}" type="pres">
      <dgm:prSet presAssocID="{B4777448-17E0-4085-8226-CCCEBB14F6A1}" presName="parSpace" presStyleCnt="0"/>
      <dgm:spPr/>
    </dgm:pt>
    <dgm:pt modelId="{68C567CD-E52E-4920-89ED-7391C8925500}" type="pres">
      <dgm:prSet presAssocID="{1D7F05D9-DA39-427B-BE8F-5181000511F0}" presName="parTxOnly" presStyleLbl="node1" presStyleIdx="1" presStyleCnt="3" custLinFactNeighborX="0">
        <dgm:presLayoutVars>
          <dgm:bulletEnabled val="1"/>
        </dgm:presLayoutVars>
      </dgm:prSet>
      <dgm:spPr/>
    </dgm:pt>
    <dgm:pt modelId="{A194366E-2C56-4323-8EAF-D9DCE70727F4}" type="pres">
      <dgm:prSet presAssocID="{E132018A-4A5D-48D4-A5F6-2B3ED04988BD}" presName="parSpace" presStyleCnt="0"/>
      <dgm:spPr/>
    </dgm:pt>
    <dgm:pt modelId="{C5961C91-4776-4534-A0A9-0A58180B2D9D}" type="pres">
      <dgm:prSet presAssocID="{6F56DDFC-F448-4D04-9273-B0814F282B2F}" presName="parTxOnly" presStyleLbl="node1" presStyleIdx="2" presStyleCnt="3" custLinFactNeighborX="-17824" custLinFactNeighborY="-14285">
        <dgm:presLayoutVars>
          <dgm:bulletEnabled val="1"/>
        </dgm:presLayoutVars>
      </dgm:prSet>
      <dgm:spPr/>
    </dgm:pt>
  </dgm:ptLst>
  <dgm:cxnLst>
    <dgm:cxn modelId="{27B2AD31-B767-4D58-9E6A-15C2ACFB4783}" type="presOf" srcId="{1D7F05D9-DA39-427B-BE8F-5181000511F0}" destId="{68C567CD-E52E-4920-89ED-7391C8925500}" srcOrd="0" destOrd="0" presId="urn:microsoft.com/office/officeart/2005/8/layout/hChevron3"/>
    <dgm:cxn modelId="{72BF6A32-E044-482F-9CA6-BAE907F26334}" srcId="{3CE12429-9F62-4F68-9807-3E7BCC78D9F6}" destId="{F2774CF6-F595-4E49-9B6A-15AF6D17C40C}" srcOrd="0" destOrd="0" parTransId="{7F14A503-DB7B-4177-A549-4ED269457145}" sibTransId="{B4777448-17E0-4085-8226-CCCEBB14F6A1}"/>
    <dgm:cxn modelId="{69F62875-781B-4FE2-8D5D-63B9F668CD55}" srcId="{3CE12429-9F62-4F68-9807-3E7BCC78D9F6}" destId="{1D7F05D9-DA39-427B-BE8F-5181000511F0}" srcOrd="1" destOrd="0" parTransId="{F2F09F93-CE28-4658-96DE-C24259410F32}" sibTransId="{E132018A-4A5D-48D4-A5F6-2B3ED04988BD}"/>
    <dgm:cxn modelId="{EA33E889-BA84-4548-B56A-00D233016681}" type="presOf" srcId="{3CE12429-9F62-4F68-9807-3E7BCC78D9F6}" destId="{C27F9107-9CF9-41A6-AEB8-C298FBEF2F3E}" srcOrd="0" destOrd="0" presId="urn:microsoft.com/office/officeart/2005/8/layout/hChevron3"/>
    <dgm:cxn modelId="{0925AD9B-43CF-477B-8934-9616EE073ECB}" type="presOf" srcId="{6F56DDFC-F448-4D04-9273-B0814F282B2F}" destId="{C5961C91-4776-4534-A0A9-0A58180B2D9D}" srcOrd="0" destOrd="0" presId="urn:microsoft.com/office/officeart/2005/8/layout/hChevron3"/>
    <dgm:cxn modelId="{B25AFFCB-52AE-4159-B46F-D86A77D0E76D}" type="presOf" srcId="{F2774CF6-F595-4E49-9B6A-15AF6D17C40C}" destId="{C4B5AB32-FB71-46AD-B7A0-B60A200DC729}" srcOrd="0" destOrd="0" presId="urn:microsoft.com/office/officeart/2005/8/layout/hChevron3"/>
    <dgm:cxn modelId="{B0BF1CD0-EABB-4F48-9CE7-69A3FD4C861C}" srcId="{3CE12429-9F62-4F68-9807-3E7BCC78D9F6}" destId="{6F56DDFC-F448-4D04-9273-B0814F282B2F}" srcOrd="2" destOrd="0" parTransId="{8B72746F-A382-4564-8979-8F8E30C596FE}" sibTransId="{1DB49915-F7F7-4082-ACAD-4D067035DBB7}"/>
    <dgm:cxn modelId="{A3783355-C27B-450F-B454-11400E3B9851}" type="presParOf" srcId="{C27F9107-9CF9-41A6-AEB8-C298FBEF2F3E}" destId="{C4B5AB32-FB71-46AD-B7A0-B60A200DC729}" srcOrd="0" destOrd="0" presId="urn:microsoft.com/office/officeart/2005/8/layout/hChevron3"/>
    <dgm:cxn modelId="{A0BCFDA5-98B6-4FA3-83D0-1CB01C99E5DE}" type="presParOf" srcId="{C27F9107-9CF9-41A6-AEB8-C298FBEF2F3E}" destId="{BB1EAA1D-DB8F-4401-A7A6-B8F2499A35B1}" srcOrd="1" destOrd="0" presId="urn:microsoft.com/office/officeart/2005/8/layout/hChevron3"/>
    <dgm:cxn modelId="{F683413B-D9DF-4633-91F2-8FE56DF1D2C2}" type="presParOf" srcId="{C27F9107-9CF9-41A6-AEB8-C298FBEF2F3E}" destId="{68C567CD-E52E-4920-89ED-7391C8925500}" srcOrd="2" destOrd="0" presId="urn:microsoft.com/office/officeart/2005/8/layout/hChevron3"/>
    <dgm:cxn modelId="{4A45DBF4-3F38-48FE-9F84-B761FCD15975}" type="presParOf" srcId="{C27F9107-9CF9-41A6-AEB8-C298FBEF2F3E}" destId="{A194366E-2C56-4323-8EAF-D9DCE70727F4}" srcOrd="3" destOrd="0" presId="urn:microsoft.com/office/officeart/2005/8/layout/hChevron3"/>
    <dgm:cxn modelId="{8897B585-D5CD-4868-8E84-617E6B954BED}" type="presParOf" srcId="{C27F9107-9CF9-41A6-AEB8-C298FBEF2F3E}" destId="{C5961C91-4776-4534-A0A9-0A58180B2D9D}" srcOrd="4" destOrd="0" presId="urn:microsoft.com/office/officeart/2005/8/layout/hChevron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5AB32-FB71-46AD-B7A0-B60A200DC729}">
      <dsp:nvSpPr>
        <dsp:cNvPr id="0" name=""/>
        <dsp:cNvSpPr/>
      </dsp:nvSpPr>
      <dsp:spPr>
        <a:xfrm>
          <a:off x="0" y="0"/>
          <a:ext cx="6032078" cy="800100"/>
        </a:xfrm>
        <a:prstGeom prst="homePlat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461963" lvl="0" indent="0" algn="l" defTabSz="889000">
            <a:lnSpc>
              <a:spcPct val="90000"/>
            </a:lnSpc>
            <a:spcBef>
              <a:spcPct val="0"/>
            </a:spcBef>
            <a:spcAft>
              <a:spcPct val="35000"/>
            </a:spcAft>
            <a:buNone/>
          </a:pPr>
          <a:r>
            <a:rPr lang="es-MX" sz="2000" b="1" kern="1200" noProof="0">
              <a:solidFill>
                <a:srgbClr val="333399"/>
              </a:solidFill>
              <a:effectLst/>
            </a:rPr>
            <a:t>Proclamación </a:t>
          </a:r>
        </a:p>
        <a:p>
          <a:pPr marL="461963" lvl="0" indent="0" algn="l" defTabSz="889000">
            <a:lnSpc>
              <a:spcPct val="90000"/>
            </a:lnSpc>
            <a:spcBef>
              <a:spcPct val="0"/>
            </a:spcBef>
            <a:spcAft>
              <a:spcPct val="35000"/>
            </a:spcAft>
            <a:buNone/>
          </a:pPr>
          <a:r>
            <a:rPr lang="es-MX" sz="2000" b="1" kern="1200" noProof="0">
              <a:solidFill>
                <a:srgbClr val="333399"/>
              </a:solidFill>
              <a:effectLst/>
            </a:rPr>
            <a:t>Inicial y Evangelización</a:t>
          </a:r>
        </a:p>
      </dsp:txBody>
      <dsp:txXfrm>
        <a:off x="0" y="0"/>
        <a:ext cx="5832053" cy="800100"/>
      </dsp:txXfrm>
    </dsp:sp>
    <dsp:sp modelId="{68C567CD-E52E-4920-89ED-7391C8925500}">
      <dsp:nvSpPr>
        <dsp:cNvPr id="0" name=""/>
        <dsp:cNvSpPr/>
      </dsp:nvSpPr>
      <dsp:spPr>
        <a:xfrm>
          <a:off x="4832560" y="0"/>
          <a:ext cx="6032078" cy="800100"/>
        </a:xfrm>
        <a:prstGeom prst="chevron">
          <a:avLst/>
        </a:prstGeom>
        <a:gradFill flip="none" rotWithShape="1">
          <a:gsLst>
            <a:gs pos="0">
              <a:schemeClr val="accent1">
                <a:lumMod val="5000"/>
                <a:lumOff val="95000"/>
              </a:schemeClr>
            </a:gs>
            <a:gs pos="0">
              <a:schemeClr val="accent1">
                <a:lumMod val="45000"/>
                <a:lumOff val="55000"/>
              </a:schemeClr>
            </a:gs>
            <a:gs pos="100000">
              <a:schemeClr val="accent1">
                <a:lumMod val="91000"/>
                <a:lumOff val="9000"/>
              </a:schemeClr>
            </a:gs>
            <a:gs pos="12000">
              <a:schemeClr val="accent1">
                <a:lumMod val="30000"/>
                <a:lumOff val="7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461963" lvl="0" indent="0" algn="l" defTabSz="889000">
            <a:lnSpc>
              <a:spcPct val="90000"/>
            </a:lnSpc>
            <a:spcBef>
              <a:spcPct val="0"/>
            </a:spcBef>
            <a:spcAft>
              <a:spcPct val="35000"/>
            </a:spcAft>
            <a:buNone/>
          </a:pPr>
          <a:r>
            <a:rPr lang="es-MX" sz="2000" b="1" kern="1200" noProof="0">
              <a:solidFill>
                <a:srgbClr val="333399"/>
              </a:solidFill>
              <a:effectLst/>
            </a:rPr>
            <a:t>Catequesis</a:t>
          </a:r>
        </a:p>
      </dsp:txBody>
      <dsp:txXfrm>
        <a:off x="5232610" y="0"/>
        <a:ext cx="5231978" cy="800100"/>
      </dsp:txXfrm>
    </dsp:sp>
    <dsp:sp modelId="{C5961C91-4776-4534-A0A9-0A58180B2D9D}">
      <dsp:nvSpPr>
        <dsp:cNvPr id="0" name=""/>
        <dsp:cNvSpPr/>
      </dsp:nvSpPr>
      <dsp:spPr>
        <a:xfrm>
          <a:off x="9443191" y="0"/>
          <a:ext cx="6032078" cy="8001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569913" lvl="0" indent="0" algn="l" defTabSz="889000">
            <a:lnSpc>
              <a:spcPct val="90000"/>
            </a:lnSpc>
            <a:spcBef>
              <a:spcPct val="0"/>
            </a:spcBef>
            <a:spcAft>
              <a:spcPct val="35000"/>
            </a:spcAft>
            <a:buNone/>
          </a:pPr>
          <a:r>
            <a:rPr lang="es-MX" sz="2000" b="1" kern="1200" noProof="0">
              <a:solidFill>
                <a:srgbClr val="333399"/>
              </a:solidFill>
              <a:effectLst/>
            </a:rPr>
            <a:t>Continuación</a:t>
          </a:r>
        </a:p>
      </dsp:txBody>
      <dsp:txXfrm>
        <a:off x="9843241" y="0"/>
        <a:ext cx="5231978" cy="8001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7ACB5-75BD-4623-A2B7-349ABF969F23}" type="datetimeFigureOut">
              <a:rPr lang="en-US" smtClean="0"/>
              <a:t>2/15/2025</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CE0B3-1788-43B0-87B0-D538498DA03E}" type="slidenum">
              <a:rPr lang="en-US" smtClean="0"/>
              <a:t>‹Nº›</a:t>
            </a:fld>
            <a:endParaRPr lang="en-US" dirty="0"/>
          </a:p>
        </p:txBody>
      </p:sp>
    </p:spTree>
    <p:extLst>
      <p:ext uri="{BB962C8B-B14F-4D97-AF65-F5344CB8AC3E}">
        <p14:creationId xmlns:p14="http://schemas.microsoft.com/office/powerpoint/2010/main" val="225004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428A91-36A3-4AAB-9053-17E3A3F4DFD3}" type="slidenum">
              <a:rPr lang="en-US" smtClean="0"/>
              <a:pPr/>
              <a:t>5</a:t>
            </a:fld>
            <a:endParaRPr lang="en-US" dirty="0"/>
          </a:p>
        </p:txBody>
      </p:sp>
    </p:spTree>
    <p:extLst>
      <p:ext uri="{BB962C8B-B14F-4D97-AF65-F5344CB8AC3E}">
        <p14:creationId xmlns:p14="http://schemas.microsoft.com/office/powerpoint/2010/main" val="147263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CCE0B3-1788-43B0-87B0-D538498DA03E}" type="slidenum">
              <a:rPr lang="en-US" smtClean="0"/>
              <a:t>12</a:t>
            </a:fld>
            <a:endParaRPr lang="en-US" dirty="0"/>
          </a:p>
        </p:txBody>
      </p:sp>
    </p:spTree>
    <p:extLst>
      <p:ext uri="{BB962C8B-B14F-4D97-AF65-F5344CB8AC3E}">
        <p14:creationId xmlns:p14="http://schemas.microsoft.com/office/powerpoint/2010/main" val="297085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CCE0B3-1788-43B0-87B0-D538498DA03E}" type="slidenum">
              <a:rPr lang="en-US" smtClean="0"/>
              <a:t>16</a:t>
            </a:fld>
            <a:endParaRPr lang="en-US" dirty="0"/>
          </a:p>
        </p:txBody>
      </p:sp>
    </p:spTree>
    <p:extLst>
      <p:ext uri="{BB962C8B-B14F-4D97-AF65-F5344CB8AC3E}">
        <p14:creationId xmlns:p14="http://schemas.microsoft.com/office/powerpoint/2010/main" val="25516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rciaatlanta.org"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81420" y="312201"/>
            <a:ext cx="8492490" cy="11828770"/>
            <a:chOff x="1375" y="35953"/>
            <a:chExt cx="427660" cy="781345"/>
          </a:xfrm>
        </p:grpSpPr>
        <p:sp>
          <p:nvSpPr>
            <p:cNvPr id="3" name="Freeform 3"/>
            <p:cNvSpPr/>
            <p:nvPr/>
          </p:nvSpPr>
          <p:spPr>
            <a:xfrm rot="21339003">
              <a:off x="1375" y="35953"/>
              <a:ext cx="427660" cy="781345"/>
            </a:xfrm>
            <a:custGeom>
              <a:avLst/>
              <a:gdLst/>
              <a:ahLst/>
              <a:cxnLst/>
              <a:rect l="l" t="t" r="r" b="b"/>
              <a:pathLst>
                <a:path w="427660" h="787475">
                  <a:moveTo>
                    <a:pt x="228837" y="9019"/>
                  </a:moveTo>
                  <a:lnTo>
                    <a:pt x="418278" y="365500"/>
                  </a:lnTo>
                  <a:cubicBezTo>
                    <a:pt x="427660" y="383156"/>
                    <a:pt x="427660" y="404319"/>
                    <a:pt x="418278" y="421975"/>
                  </a:cubicBezTo>
                  <a:lnTo>
                    <a:pt x="228837" y="778456"/>
                  </a:lnTo>
                  <a:cubicBezTo>
                    <a:pt x="225887" y="784006"/>
                    <a:pt x="220115" y="787475"/>
                    <a:pt x="213830" y="787475"/>
                  </a:cubicBezTo>
                  <a:cubicBezTo>
                    <a:pt x="207545" y="787475"/>
                    <a:pt x="201774" y="784006"/>
                    <a:pt x="198824" y="778456"/>
                  </a:cubicBezTo>
                  <a:lnTo>
                    <a:pt x="9383" y="421975"/>
                  </a:lnTo>
                  <a:cubicBezTo>
                    <a:pt x="0" y="404319"/>
                    <a:pt x="0" y="383156"/>
                    <a:pt x="9383" y="365500"/>
                  </a:cubicBezTo>
                  <a:lnTo>
                    <a:pt x="198824" y="9019"/>
                  </a:lnTo>
                  <a:cubicBezTo>
                    <a:pt x="201774" y="3469"/>
                    <a:pt x="207545" y="0"/>
                    <a:pt x="213830" y="0"/>
                  </a:cubicBezTo>
                  <a:cubicBezTo>
                    <a:pt x="220115" y="0"/>
                    <a:pt x="225887" y="3469"/>
                    <a:pt x="228837" y="9019"/>
                  </a:cubicBezTo>
                  <a:close/>
                </a:path>
              </a:pathLst>
            </a:custGeom>
            <a:blipFill>
              <a:blip r:embed="rId2"/>
              <a:stretch>
                <a:fillRect l="-96540" t="-2440" r="-96540" b="-2440"/>
              </a:stretch>
            </a:blipFill>
          </p:spPr>
          <p:txBody>
            <a:bodyPr/>
            <a:lstStyle/>
            <a:p>
              <a:endParaRPr lang="en-US" dirty="0"/>
            </a:p>
          </p:txBody>
        </p:sp>
      </p:grpSp>
      <p:grpSp>
        <p:nvGrpSpPr>
          <p:cNvPr id="4" name="Group 4"/>
          <p:cNvGrpSpPr/>
          <p:nvPr/>
        </p:nvGrpSpPr>
        <p:grpSpPr>
          <a:xfrm>
            <a:off x="11053754" y="9258300"/>
            <a:ext cx="10029589" cy="828518"/>
            <a:chOff x="0" y="0"/>
            <a:chExt cx="2641538" cy="218210"/>
          </a:xfrm>
        </p:grpSpPr>
        <p:sp>
          <p:nvSpPr>
            <p:cNvPr id="5" name="Freeform 5"/>
            <p:cNvSpPr/>
            <p:nvPr/>
          </p:nvSpPr>
          <p:spPr>
            <a:xfrm>
              <a:off x="0" y="0"/>
              <a:ext cx="2641538" cy="218210"/>
            </a:xfrm>
            <a:custGeom>
              <a:avLst/>
              <a:gdLst/>
              <a:ahLst/>
              <a:cxnLst/>
              <a:rect l="l" t="t" r="r" b="b"/>
              <a:pathLst>
                <a:path w="2641538" h="218210">
                  <a:moveTo>
                    <a:pt x="0" y="0"/>
                  </a:moveTo>
                  <a:lnTo>
                    <a:pt x="2641538" y="0"/>
                  </a:lnTo>
                  <a:lnTo>
                    <a:pt x="2641538" y="218210"/>
                  </a:lnTo>
                  <a:lnTo>
                    <a:pt x="0" y="218210"/>
                  </a:lnTo>
                  <a:close/>
                </a:path>
              </a:pathLst>
            </a:custGeom>
            <a:gradFill rotWithShape="1">
              <a:gsLst>
                <a:gs pos="0">
                  <a:srgbClr val="43143B">
                    <a:alpha val="100000"/>
                  </a:srgbClr>
                </a:gs>
                <a:gs pos="100000">
                  <a:srgbClr val="A1135C">
                    <a:alpha val="0"/>
                  </a:srgbClr>
                </a:gs>
              </a:gsLst>
              <a:lin ang="0"/>
            </a:gradFill>
          </p:spPr>
          <p:txBody>
            <a:bodyPr/>
            <a:lstStyle/>
            <a:p>
              <a:endParaRPr lang="en-US" dirty="0"/>
            </a:p>
          </p:txBody>
        </p:sp>
        <p:sp>
          <p:nvSpPr>
            <p:cNvPr id="6" name="TextBox 6"/>
            <p:cNvSpPr txBox="1"/>
            <p:nvPr/>
          </p:nvSpPr>
          <p:spPr>
            <a:xfrm>
              <a:off x="0" y="-47625"/>
              <a:ext cx="2641538" cy="265835"/>
            </a:xfrm>
            <a:prstGeom prst="rect">
              <a:avLst/>
            </a:prstGeom>
          </p:spPr>
          <p:txBody>
            <a:bodyPr lIns="50800" tIns="50800" rIns="50800" bIns="50800" rtlCol="0" anchor="ctr"/>
            <a:lstStyle/>
            <a:p>
              <a:pPr algn="ctr">
                <a:lnSpc>
                  <a:spcPts val="2659"/>
                </a:lnSpc>
              </a:pPr>
              <a:endParaRPr dirty="0"/>
            </a:p>
          </p:txBody>
        </p:sp>
      </p:grpSp>
      <p:sp>
        <p:nvSpPr>
          <p:cNvPr id="7" name="Freeform 7"/>
          <p:cNvSpPr/>
          <p:nvPr/>
        </p:nvSpPr>
        <p:spPr>
          <a:xfrm>
            <a:off x="14160512" y="9445246"/>
            <a:ext cx="511902" cy="511902"/>
          </a:xfrm>
          <a:custGeom>
            <a:avLst/>
            <a:gdLst/>
            <a:ahLst/>
            <a:cxnLst/>
            <a:rect l="l" t="t" r="r" b="b"/>
            <a:pathLst>
              <a:path w="511902" h="511902">
                <a:moveTo>
                  <a:pt x="0" y="0"/>
                </a:moveTo>
                <a:lnTo>
                  <a:pt x="511901" y="0"/>
                </a:lnTo>
                <a:lnTo>
                  <a:pt x="511901" y="511902"/>
                </a:lnTo>
                <a:lnTo>
                  <a:pt x="0" y="5119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8" name="TextBox 8"/>
          <p:cNvSpPr txBox="1"/>
          <p:nvPr/>
        </p:nvSpPr>
        <p:spPr>
          <a:xfrm>
            <a:off x="11350920" y="9310835"/>
            <a:ext cx="2692667" cy="663964"/>
          </a:xfrm>
          <a:prstGeom prst="rect">
            <a:avLst/>
          </a:prstGeom>
        </p:spPr>
        <p:txBody>
          <a:bodyPr wrap="square" lIns="0" tIns="0" rIns="0" bIns="0" rtlCol="0" anchor="t">
            <a:spAutoFit/>
          </a:bodyPr>
          <a:lstStyle/>
          <a:p>
            <a:pPr algn="l">
              <a:lnSpc>
                <a:spcPts val="5792"/>
              </a:lnSpc>
            </a:pPr>
            <a:r>
              <a:rPr lang="en-US" sz="4137" b="1" dirty="0">
                <a:solidFill>
                  <a:srgbClr val="FFFFFF"/>
                </a:solidFill>
                <a:latin typeface="Barlow Bold"/>
                <a:ea typeface="Barlow Bold"/>
                <a:cs typeface="Barlow Bold"/>
                <a:sym typeface="Barlow Bold"/>
              </a:rPr>
              <a:t>02.18.2025</a:t>
            </a:r>
          </a:p>
        </p:txBody>
      </p:sp>
      <p:sp>
        <p:nvSpPr>
          <p:cNvPr id="9" name="TextBox 9"/>
          <p:cNvSpPr txBox="1"/>
          <p:nvPr/>
        </p:nvSpPr>
        <p:spPr>
          <a:xfrm>
            <a:off x="11642748" y="45155"/>
            <a:ext cx="6645251" cy="9130705"/>
          </a:xfrm>
          <a:prstGeom prst="rect">
            <a:avLst/>
          </a:prstGeom>
        </p:spPr>
        <p:txBody>
          <a:bodyPr wrap="square" lIns="0" tIns="0" rIns="0" bIns="0" rtlCol="0" anchor="t">
            <a:spAutoFit/>
          </a:bodyPr>
          <a:lstStyle/>
          <a:p>
            <a:pPr>
              <a:lnSpc>
                <a:spcPts val="8891"/>
              </a:lnSpc>
            </a:pPr>
            <a:r>
              <a:rPr lang="en-US" sz="6400" b="1" dirty="0">
                <a:solidFill>
                  <a:srgbClr val="AA1064"/>
                </a:solidFill>
                <a:latin typeface="Barlow Condensed Bold"/>
                <a:ea typeface="Barlow Condensed Bold"/>
                <a:cs typeface="Barlow Condensed Bold"/>
                <a:sym typeface="Barlow Condensed Bold"/>
              </a:rPr>
              <a:t>ACOMPAÑANDO EN EL CAMIN0 DE LA INICIACION CRISTIANA</a:t>
            </a:r>
            <a:r>
              <a:rPr lang="en-US" sz="6400" b="1" dirty="0">
                <a:solidFill>
                  <a:srgbClr val="000000"/>
                </a:solidFill>
                <a:latin typeface="Barlow Condensed Bold"/>
                <a:ea typeface="Barlow Condensed Bold"/>
                <a:cs typeface="Barlow Condensed Bold"/>
                <a:sym typeface="Barlow Condensed Bold"/>
              </a:rPr>
              <a:t> ATRAVES DEL PERIODO DE PURIFICACION E ILUMINACION, </a:t>
            </a:r>
            <a:r>
              <a:rPr lang="en-US" sz="6400" b="1" dirty="0">
                <a:solidFill>
                  <a:srgbClr val="AA1064"/>
                </a:solidFill>
                <a:latin typeface="Barlow Condensed Bold"/>
                <a:ea typeface="Barlow Condensed Bold"/>
                <a:cs typeface="Barlow Condensed Bold"/>
                <a:sym typeface="Barlow Condensed Bold"/>
              </a:rPr>
              <a:t>CON LA OICA REVISADA</a:t>
            </a:r>
          </a:p>
          <a:p>
            <a:pPr algn="r">
              <a:lnSpc>
                <a:spcPts val="8891"/>
              </a:lnSpc>
            </a:pPr>
            <a:endParaRPr lang="en-US" sz="7599" b="1" dirty="0">
              <a:solidFill>
                <a:srgbClr val="AA1064"/>
              </a:solidFill>
              <a:latin typeface="Barlow Condensed Bold"/>
              <a:ea typeface="Barlow Condensed Bold"/>
              <a:cs typeface="Barlow Condensed Bold"/>
              <a:sym typeface="Barlow Condensed Bold"/>
            </a:endParaRPr>
          </a:p>
        </p:txBody>
      </p:sp>
      <p:sp>
        <p:nvSpPr>
          <p:cNvPr id="11" name="TextBox 11"/>
          <p:cNvSpPr txBox="1"/>
          <p:nvPr/>
        </p:nvSpPr>
        <p:spPr>
          <a:xfrm>
            <a:off x="10439400" y="7568521"/>
            <a:ext cx="8001000" cy="1683794"/>
          </a:xfrm>
          <a:prstGeom prst="rect">
            <a:avLst/>
          </a:prstGeom>
        </p:spPr>
        <p:txBody>
          <a:bodyPr wrap="square" lIns="0" tIns="0" rIns="0" bIns="0" rtlCol="0" anchor="t">
            <a:spAutoFit/>
          </a:bodyPr>
          <a:lstStyle/>
          <a:p>
            <a:pPr algn="l">
              <a:lnSpc>
                <a:spcPts val="4569"/>
              </a:lnSpc>
            </a:pPr>
            <a:r>
              <a:rPr lang="es-MX" sz="2400" b="1" noProof="0" dirty="0">
                <a:solidFill>
                  <a:srgbClr val="000000"/>
                </a:solidFill>
                <a:latin typeface="Barlow Bold"/>
                <a:ea typeface="Barlow Bold"/>
                <a:cs typeface="Barlow Bold"/>
                <a:sym typeface="Barlow Bold"/>
              </a:rPr>
              <a:t>Presentado por: </a:t>
            </a:r>
            <a:r>
              <a:rPr lang="es-MX" sz="2400" b="1" i="1" noProof="0" dirty="0">
                <a:solidFill>
                  <a:srgbClr val="000000"/>
                </a:solidFill>
                <a:effectLst>
                  <a:outerShdw blurRad="38100" dist="38100" dir="2700000" algn="tl">
                    <a:srgbClr val="000000">
                      <a:alpha val="43137"/>
                    </a:srgbClr>
                  </a:outerShdw>
                </a:effectLst>
                <a:latin typeface="Barlow Bold"/>
                <a:ea typeface="Barlow Bold"/>
                <a:cs typeface="Barlow Bold"/>
                <a:sym typeface="Barlow Bold"/>
              </a:rPr>
              <a:t>Socios (Compañeros) en el Ministerio de Iniciación</a:t>
            </a:r>
            <a:r>
              <a:rPr lang="es-MX" sz="2400" b="1" noProof="0" dirty="0">
                <a:solidFill>
                  <a:srgbClr val="000000"/>
                </a:solidFill>
                <a:latin typeface="Barlow Bold"/>
                <a:ea typeface="Barlow Bold"/>
                <a:cs typeface="Barlow Bold"/>
                <a:sym typeface="Barlow Bold"/>
              </a:rPr>
              <a:t> , en colaboración con la Oficina de Evangelización y Discipulado, Arquidiócesis de Atlanta</a:t>
            </a:r>
          </a:p>
        </p:txBody>
      </p:sp>
      <p:sp>
        <p:nvSpPr>
          <p:cNvPr id="12" name="TextBox 12"/>
          <p:cNvSpPr txBox="1"/>
          <p:nvPr/>
        </p:nvSpPr>
        <p:spPr>
          <a:xfrm>
            <a:off x="14789338" y="9477708"/>
            <a:ext cx="3373127" cy="497517"/>
          </a:xfrm>
          <a:prstGeom prst="rect">
            <a:avLst/>
          </a:prstGeom>
        </p:spPr>
        <p:txBody>
          <a:bodyPr lIns="0" tIns="0" rIns="0" bIns="0" rtlCol="0" anchor="t">
            <a:spAutoFit/>
          </a:bodyPr>
          <a:lstStyle/>
          <a:p>
            <a:pPr algn="l">
              <a:lnSpc>
                <a:spcPts val="4077"/>
              </a:lnSpc>
            </a:pPr>
            <a:r>
              <a:rPr lang="en-US" sz="2912" u="sng" dirty="0">
                <a:solidFill>
                  <a:srgbClr val="000000"/>
                </a:solidFill>
                <a:latin typeface="Barlow"/>
                <a:ea typeface="Barlow"/>
                <a:cs typeface="Barlow"/>
                <a:sym typeface="Barlow"/>
                <a:hlinkClick r:id="rId5" tooltip="https://rciaatlanta.org"/>
              </a:rPr>
              <a:t>rciaatlanta.org</a:t>
            </a:r>
          </a:p>
        </p:txBody>
      </p:sp>
      <p:grpSp>
        <p:nvGrpSpPr>
          <p:cNvPr id="13" name="Group 13"/>
          <p:cNvGrpSpPr/>
          <p:nvPr/>
        </p:nvGrpSpPr>
        <p:grpSpPr>
          <a:xfrm rot="20425961">
            <a:off x="-1222173" y="2578511"/>
            <a:ext cx="5461276" cy="9061831"/>
            <a:chOff x="13836" y="-13958"/>
            <a:chExt cx="722509" cy="671315"/>
          </a:xfrm>
        </p:grpSpPr>
        <p:sp>
          <p:nvSpPr>
            <p:cNvPr id="14" name="Freeform 14"/>
            <p:cNvSpPr/>
            <p:nvPr/>
          </p:nvSpPr>
          <p:spPr>
            <a:xfrm>
              <a:off x="13836" y="-13958"/>
              <a:ext cx="722509" cy="671315"/>
            </a:xfrm>
            <a:custGeom>
              <a:avLst/>
              <a:gdLst/>
              <a:ahLst/>
              <a:cxnLst/>
              <a:rect l="l" t="t" r="r" b="b"/>
              <a:pathLst>
                <a:path w="715723" h="636666">
                  <a:moveTo>
                    <a:pt x="375319" y="10184"/>
                  </a:moveTo>
                  <a:lnTo>
                    <a:pt x="712101" y="605790"/>
                  </a:lnTo>
                  <a:cubicBezTo>
                    <a:pt x="715723" y="612196"/>
                    <a:pt x="715670" y="620044"/>
                    <a:pt x="711962" y="626400"/>
                  </a:cubicBezTo>
                  <a:cubicBezTo>
                    <a:pt x="708254" y="632757"/>
                    <a:pt x="701449" y="636665"/>
                    <a:pt x="694090" y="636665"/>
                  </a:cubicBezTo>
                  <a:lnTo>
                    <a:pt x="21633" y="636665"/>
                  </a:lnTo>
                  <a:cubicBezTo>
                    <a:pt x="14274" y="636665"/>
                    <a:pt x="7469" y="632757"/>
                    <a:pt x="3761" y="626400"/>
                  </a:cubicBezTo>
                  <a:cubicBezTo>
                    <a:pt x="53" y="620044"/>
                    <a:pt x="0" y="612196"/>
                    <a:pt x="3622" y="605790"/>
                  </a:cubicBezTo>
                  <a:lnTo>
                    <a:pt x="340403" y="10184"/>
                  </a:lnTo>
                  <a:cubicBezTo>
                    <a:pt x="343962" y="3891"/>
                    <a:pt x="350632" y="0"/>
                    <a:pt x="357861" y="0"/>
                  </a:cubicBezTo>
                  <a:cubicBezTo>
                    <a:pt x="365091" y="0"/>
                    <a:pt x="371761" y="3891"/>
                    <a:pt x="375319" y="10184"/>
                  </a:cubicBezTo>
                  <a:close/>
                </a:path>
              </a:pathLst>
            </a:custGeom>
            <a:solidFill>
              <a:srgbClr val="43143B"/>
            </a:solidFill>
          </p:spPr>
          <p:txBody>
            <a:bodyPr/>
            <a:lstStyle/>
            <a:p>
              <a:endParaRPr lang="en-US" dirty="0"/>
            </a:p>
          </p:txBody>
        </p:sp>
        <p:sp>
          <p:nvSpPr>
            <p:cNvPr id="15" name="TextBox 15"/>
            <p:cNvSpPr txBox="1"/>
            <p:nvPr/>
          </p:nvSpPr>
          <p:spPr>
            <a:xfrm>
              <a:off x="116155" y="257576"/>
              <a:ext cx="511084" cy="352826"/>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6" name="Group 16"/>
          <p:cNvGrpSpPr/>
          <p:nvPr/>
        </p:nvGrpSpPr>
        <p:grpSpPr>
          <a:xfrm rot="-10800000">
            <a:off x="-1088140" y="45154"/>
            <a:ext cx="7857837" cy="6330311"/>
            <a:chOff x="0" y="0"/>
            <a:chExt cx="743395" cy="671715"/>
          </a:xfrm>
        </p:grpSpPr>
        <p:sp>
          <p:nvSpPr>
            <p:cNvPr id="17" name="Freeform 17"/>
            <p:cNvSpPr/>
            <p:nvPr/>
          </p:nvSpPr>
          <p:spPr>
            <a:xfrm>
              <a:off x="13589" y="20910"/>
              <a:ext cx="716217" cy="650804"/>
            </a:xfrm>
            <a:custGeom>
              <a:avLst/>
              <a:gdLst/>
              <a:ahLst/>
              <a:cxnLst/>
              <a:rect l="l" t="t" r="r" b="b"/>
              <a:pathLst>
                <a:path w="716217" h="650804">
                  <a:moveTo>
                    <a:pt x="375281" y="10124"/>
                  </a:moveTo>
                  <a:lnTo>
                    <a:pt x="712633" y="619770"/>
                  </a:lnTo>
                  <a:cubicBezTo>
                    <a:pt x="716217" y="626247"/>
                    <a:pt x="716109" y="634137"/>
                    <a:pt x="712350" y="640514"/>
                  </a:cubicBezTo>
                  <a:cubicBezTo>
                    <a:pt x="708590" y="646891"/>
                    <a:pt x="701739" y="650805"/>
                    <a:pt x="694337" y="650805"/>
                  </a:cubicBezTo>
                  <a:lnTo>
                    <a:pt x="21880" y="650805"/>
                  </a:lnTo>
                  <a:cubicBezTo>
                    <a:pt x="14477" y="650805"/>
                    <a:pt x="7626" y="646891"/>
                    <a:pt x="3867" y="640514"/>
                  </a:cubicBezTo>
                  <a:cubicBezTo>
                    <a:pt x="108" y="634137"/>
                    <a:pt x="0" y="626247"/>
                    <a:pt x="3584" y="619770"/>
                  </a:cubicBezTo>
                  <a:lnTo>
                    <a:pt x="340935" y="10124"/>
                  </a:lnTo>
                  <a:cubicBezTo>
                    <a:pt x="344392" y="3877"/>
                    <a:pt x="350969" y="0"/>
                    <a:pt x="358108" y="0"/>
                  </a:cubicBezTo>
                  <a:cubicBezTo>
                    <a:pt x="365248" y="0"/>
                    <a:pt x="371825" y="3877"/>
                    <a:pt x="375281" y="10124"/>
                  </a:cubicBezTo>
                  <a:close/>
                </a:path>
              </a:pathLst>
            </a:custGeom>
            <a:solidFill>
              <a:srgbClr val="62255B"/>
            </a:solidFill>
          </p:spPr>
          <p:txBody>
            <a:bodyPr/>
            <a:lstStyle/>
            <a:p>
              <a:endParaRPr lang="en-US" dirty="0"/>
            </a:p>
          </p:txBody>
        </p:sp>
        <p:sp>
          <p:nvSpPr>
            <p:cNvPr id="18" name="TextBox 18"/>
            <p:cNvSpPr txBox="1"/>
            <p:nvPr/>
          </p:nvSpPr>
          <p:spPr>
            <a:xfrm>
              <a:off x="116155" y="264243"/>
              <a:ext cx="511084" cy="359493"/>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9" name="Group 19"/>
          <p:cNvGrpSpPr/>
          <p:nvPr/>
        </p:nvGrpSpPr>
        <p:grpSpPr>
          <a:xfrm rot="-10800000">
            <a:off x="-1417919" y="45154"/>
            <a:ext cx="4940705" cy="4245805"/>
            <a:chOff x="0" y="0"/>
            <a:chExt cx="743395" cy="671715"/>
          </a:xfrm>
        </p:grpSpPr>
        <p:sp>
          <p:nvSpPr>
            <p:cNvPr id="20" name="Freeform 20"/>
            <p:cNvSpPr/>
            <p:nvPr/>
          </p:nvSpPr>
          <p:spPr>
            <a:xfrm>
              <a:off x="21612" y="33256"/>
              <a:ext cx="700170" cy="638458"/>
            </a:xfrm>
            <a:custGeom>
              <a:avLst/>
              <a:gdLst/>
              <a:ahLst/>
              <a:cxnLst/>
              <a:rect l="l" t="t" r="r" b="b"/>
              <a:pathLst>
                <a:path w="700170" h="638458">
                  <a:moveTo>
                    <a:pt x="377398" y="16102"/>
                  </a:moveTo>
                  <a:lnTo>
                    <a:pt x="694470" y="589101"/>
                  </a:lnTo>
                  <a:cubicBezTo>
                    <a:pt x="700171" y="599402"/>
                    <a:pt x="699999" y="611950"/>
                    <a:pt x="694020" y="622092"/>
                  </a:cubicBezTo>
                  <a:cubicBezTo>
                    <a:pt x="688041" y="632234"/>
                    <a:pt x="677145" y="638459"/>
                    <a:pt x="665372" y="638459"/>
                  </a:cubicBezTo>
                  <a:lnTo>
                    <a:pt x="34799" y="638459"/>
                  </a:lnTo>
                  <a:cubicBezTo>
                    <a:pt x="23025" y="638459"/>
                    <a:pt x="12130" y="632234"/>
                    <a:pt x="6150" y="622092"/>
                  </a:cubicBezTo>
                  <a:cubicBezTo>
                    <a:pt x="171" y="611950"/>
                    <a:pt x="0" y="599402"/>
                    <a:pt x="5701" y="589101"/>
                  </a:cubicBezTo>
                  <a:lnTo>
                    <a:pt x="322773" y="16102"/>
                  </a:lnTo>
                  <a:cubicBezTo>
                    <a:pt x="328271" y="6166"/>
                    <a:pt x="338730" y="0"/>
                    <a:pt x="350085" y="0"/>
                  </a:cubicBezTo>
                  <a:cubicBezTo>
                    <a:pt x="361441" y="0"/>
                    <a:pt x="371900" y="6166"/>
                    <a:pt x="377398" y="16102"/>
                  </a:cubicBezTo>
                  <a:close/>
                </a:path>
              </a:pathLst>
            </a:custGeom>
            <a:gradFill rotWithShape="1">
              <a:gsLst>
                <a:gs pos="0">
                  <a:srgbClr val="FFFFFF">
                    <a:alpha val="0"/>
                  </a:srgbClr>
                </a:gs>
                <a:gs pos="100000">
                  <a:srgbClr val="FFFFFF">
                    <a:alpha val="26000"/>
                  </a:srgbClr>
                </a:gs>
              </a:gsLst>
              <a:lin ang="5400000"/>
            </a:gradFill>
          </p:spPr>
          <p:txBody>
            <a:bodyPr/>
            <a:lstStyle/>
            <a:p>
              <a:endParaRPr lang="en-US" dirty="0"/>
            </a:p>
          </p:txBody>
        </p:sp>
        <p:sp>
          <p:nvSpPr>
            <p:cNvPr id="21" name="TextBox 21"/>
            <p:cNvSpPr txBox="1"/>
            <p:nvPr/>
          </p:nvSpPr>
          <p:spPr>
            <a:xfrm>
              <a:off x="116155" y="264243"/>
              <a:ext cx="511084" cy="359493"/>
            </a:xfrm>
            <a:prstGeom prst="rect">
              <a:avLst/>
            </a:prstGeom>
          </p:spPr>
          <p:txBody>
            <a:bodyPr lIns="50800" tIns="50800" rIns="50800" bIns="50800" rtlCol="0" anchor="ctr"/>
            <a:lstStyle/>
            <a:p>
              <a:pPr algn="ctr">
                <a:lnSpc>
                  <a:spcPts val="2659"/>
                </a:lnSpc>
                <a:spcBef>
                  <a:spcPct val="0"/>
                </a:spcBef>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74" y="0"/>
            <a:ext cx="15407425" cy="1638300"/>
          </a:xfrm>
        </p:spPr>
        <p:txBody>
          <a:bodyPr>
            <a:normAutofit/>
          </a:bodyPr>
          <a:lstStyle/>
          <a:p>
            <a:r>
              <a:rPr lang="es-MX" sz="9000" b="1" dirty="0">
                <a:effectLst>
                  <a:outerShdw blurRad="38100" dist="38100" dir="2700000" algn="tl">
                    <a:srgbClr val="000000">
                      <a:alpha val="43137"/>
                    </a:srgbClr>
                  </a:outerShdw>
                </a:effectLst>
              </a:rPr>
              <a:t>Siguiendo a Jesús (Ritos)</a:t>
            </a:r>
          </a:p>
        </p:txBody>
      </p:sp>
      <p:sp>
        <p:nvSpPr>
          <p:cNvPr id="3" name="Content Placeholder 2"/>
          <p:cNvSpPr>
            <a:spLocks noGrp="1"/>
          </p:cNvSpPr>
          <p:nvPr>
            <p:ph sz="half" idx="1"/>
          </p:nvPr>
        </p:nvSpPr>
        <p:spPr>
          <a:xfrm>
            <a:off x="289774" y="2476500"/>
            <a:ext cx="8156549" cy="6781800"/>
          </a:xfrm>
        </p:spPr>
        <p:txBody>
          <a:bodyPr>
            <a:noAutofit/>
          </a:bodyPr>
          <a:lstStyle/>
          <a:p>
            <a:r>
              <a:rPr lang="es-MX" sz="3300" b="1" dirty="0">
                <a:effectLst>
                  <a:outerShdw blurRad="38100" dist="38100" dir="2700000" algn="tl">
                    <a:srgbClr val="000000">
                      <a:alpha val="43137"/>
                    </a:srgbClr>
                  </a:outerShdw>
                </a:effectLst>
              </a:rPr>
              <a:t>Rito de Envío y Rito de Elección</a:t>
            </a:r>
          </a:p>
          <a:p>
            <a:r>
              <a:rPr lang="es-ES" sz="3300" b="1" dirty="0">
                <a:effectLst>
                  <a:outerShdw blurRad="38100" dist="38100" dir="2700000" algn="tl">
                    <a:srgbClr val="000000">
                      <a:alpha val="43137"/>
                    </a:srgbClr>
                  </a:outerShdw>
                </a:effectLst>
              </a:rPr>
              <a:t>El rito de llamada a la conversión continua</a:t>
            </a:r>
          </a:p>
          <a:p>
            <a:r>
              <a:rPr lang="es-ES" sz="3300" b="1" dirty="0">
                <a:effectLst>
                  <a:outerShdw blurRad="38100" dist="38100" dir="2700000" algn="tl">
                    <a:srgbClr val="000000">
                      <a:alpha val="43137"/>
                    </a:srgbClr>
                  </a:outerShdw>
                </a:effectLst>
              </a:rPr>
              <a:t>El rito penitencial de los Candidatos</a:t>
            </a:r>
            <a:endParaRPr lang="es-MX" sz="3300" b="1" dirty="0">
              <a:effectLst>
                <a:outerShdw blurRad="38100" dist="38100" dir="2700000" algn="tl">
                  <a:srgbClr val="000000">
                    <a:alpha val="43137"/>
                  </a:srgbClr>
                </a:outerShdw>
              </a:effectLst>
            </a:endParaRPr>
          </a:p>
          <a:p>
            <a:r>
              <a:rPr lang="es-MX" sz="3300" b="1" dirty="0">
                <a:effectLst>
                  <a:outerShdw blurRad="38100" dist="38100" dir="2700000" algn="tl">
                    <a:srgbClr val="000000">
                      <a:alpha val="43137"/>
                    </a:srgbClr>
                  </a:outerShdw>
                </a:effectLst>
              </a:rPr>
              <a:t>Ritos de los Escrutinios</a:t>
            </a:r>
            <a:r>
              <a:rPr lang="en-US" sz="3300" b="1" dirty="0">
                <a:effectLst>
                  <a:outerShdw blurRad="38100" dist="38100" dir="2700000" algn="tl">
                    <a:srgbClr val="000000">
                      <a:alpha val="43137"/>
                    </a:srgbClr>
                  </a:outerShdw>
                </a:effectLst>
              </a:rPr>
              <a:t>:</a:t>
            </a:r>
            <a:endParaRPr lang="es-MX" sz="3300" b="1" dirty="0">
              <a:effectLst>
                <a:outerShdw blurRad="38100" dist="38100" dir="2700000" algn="tl">
                  <a:srgbClr val="000000">
                    <a:alpha val="43137"/>
                  </a:srgbClr>
                </a:outerShdw>
              </a:effectLst>
            </a:endParaRPr>
          </a:p>
          <a:p>
            <a:r>
              <a:rPr lang="es-MX" sz="3300" dirty="0"/>
              <a:t>1º Evangelio de la Samaritana (y la entrega del Credo)</a:t>
            </a:r>
          </a:p>
          <a:p>
            <a:r>
              <a:rPr lang="es-MX" sz="3300" dirty="0"/>
              <a:t>2º Evangelio del Ciego de Nacimiento (y la entrega del Padre Nuestro)</a:t>
            </a:r>
          </a:p>
          <a:p>
            <a:r>
              <a:rPr lang="es-MX" sz="3300" dirty="0"/>
              <a:t>3º Evangelio de la resurrección de Lázaro</a:t>
            </a:r>
          </a:p>
          <a:p>
            <a:r>
              <a:rPr lang="es-ES" sz="3300" b="1" dirty="0">
                <a:effectLst>
                  <a:outerShdw blurRad="38100" dist="38100" dir="2700000" algn="tl">
                    <a:srgbClr val="000000">
                      <a:alpha val="43137"/>
                    </a:srgbClr>
                  </a:outerShdw>
                </a:effectLst>
              </a:rPr>
              <a:t>Los ritos de preparación inmediata</a:t>
            </a:r>
            <a:endParaRPr lang="es-MX" sz="3300"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7924800" y="1333500"/>
            <a:ext cx="9454475" cy="8953500"/>
          </a:xfrm>
        </p:spPr>
        <p:txBody>
          <a:bodyPr>
            <a:noAutofit/>
          </a:bodyPr>
          <a:lstStyle/>
          <a:p>
            <a:r>
              <a:rPr lang="es-MX" sz="3000" b="1" dirty="0">
                <a:effectLst>
                  <a:outerShdw blurRad="38100" dist="38100" dir="2700000" algn="tl">
                    <a:srgbClr val="000000">
                      <a:alpha val="43137"/>
                    </a:srgbClr>
                  </a:outerShdw>
                </a:effectLst>
              </a:rPr>
              <a:t>Examen de Conciencia</a:t>
            </a:r>
          </a:p>
          <a:p>
            <a:r>
              <a:rPr lang="es-MX" dirty="0"/>
              <a:t>Examinar algo con mucho cuidado por todos lados.                   Mirarnos hacia adentro para encontrar lo que nos mantiene alejados de Cristo.</a:t>
            </a:r>
          </a:p>
          <a:p>
            <a:r>
              <a:rPr lang="es-MX" dirty="0"/>
              <a:t>Y así mirar hacia Cristo para que sane esas debilidades y nos de fuerza para enfrentar las tentaciones.</a:t>
            </a:r>
          </a:p>
          <a:p>
            <a:r>
              <a:rPr lang="es-MX" dirty="0">
                <a:effectLst>
                  <a:outerShdw blurRad="38100" dist="38100" dir="2700000" algn="tl">
                    <a:srgbClr val="000000">
                      <a:alpha val="43137"/>
                    </a:srgbClr>
                  </a:outerShdw>
                </a:effectLst>
              </a:rPr>
              <a:t>Primer paso</a:t>
            </a:r>
            <a:r>
              <a:rPr lang="es-MX" dirty="0"/>
              <a:t>: Ponernos en presencia de Dios.</a:t>
            </a:r>
          </a:p>
          <a:p>
            <a:r>
              <a:rPr lang="es-MX" dirty="0">
                <a:effectLst>
                  <a:outerShdw blurRad="38100" dist="38100" dir="2700000" algn="tl">
                    <a:srgbClr val="000000">
                      <a:alpha val="43137"/>
                    </a:srgbClr>
                  </a:outerShdw>
                </a:effectLst>
              </a:rPr>
              <a:t>Segundo paso</a:t>
            </a:r>
            <a:r>
              <a:rPr lang="es-MX" dirty="0"/>
              <a:t>: Reflexión sobre los eventos pasados en mi día a día.</a:t>
            </a:r>
          </a:p>
          <a:p>
            <a:r>
              <a:rPr lang="es-MX" dirty="0">
                <a:effectLst>
                  <a:outerShdw blurRad="38100" dist="38100" dir="2700000" algn="tl">
                    <a:srgbClr val="000000">
                      <a:alpha val="43137"/>
                    </a:srgbClr>
                  </a:outerShdw>
                </a:effectLst>
              </a:rPr>
              <a:t>Tercer paso</a:t>
            </a:r>
            <a:r>
              <a:rPr lang="es-MX" dirty="0"/>
              <a:t>: Hablar con el Señor acerca de nuestras acciones y reacciones buenas o malas.</a:t>
            </a:r>
          </a:p>
          <a:p>
            <a:r>
              <a:rPr lang="es-MX" dirty="0"/>
              <a:t>Sentimiento de culpa y del perdón</a:t>
            </a:r>
          </a:p>
          <a:p>
            <a:r>
              <a:rPr lang="es-MX" sz="3000" dirty="0">
                <a:effectLst>
                  <a:outerShdw blurRad="38100" dist="38100" dir="2700000" algn="tl">
                    <a:srgbClr val="000000">
                      <a:alpha val="43137"/>
                    </a:srgbClr>
                  </a:outerShdw>
                </a:effectLst>
              </a:rPr>
              <a:t>FORMAS PARA SUPERAR EL PECADO</a:t>
            </a:r>
            <a:r>
              <a:rPr lang="en-US" sz="3000" dirty="0">
                <a:effectLst>
                  <a:outerShdw blurRad="38100" dist="38100" dir="2700000" algn="tl">
                    <a:srgbClr val="000000">
                      <a:alpha val="43137"/>
                    </a:srgbClr>
                  </a:outerShdw>
                </a:effectLst>
              </a:rPr>
              <a:t>:</a:t>
            </a:r>
          </a:p>
          <a:p>
            <a:pPr>
              <a:buFont typeface="+mj-lt"/>
              <a:buAutoNum type="arabicPeriod"/>
            </a:pPr>
            <a:r>
              <a:rPr lang="es-MX" dirty="0"/>
              <a:t>Llenarnos del Espíritu Santo y ver la raíz del pecado</a:t>
            </a:r>
          </a:p>
          <a:p>
            <a:pPr>
              <a:buFont typeface="+mj-lt"/>
              <a:buAutoNum type="arabicPeriod"/>
            </a:pPr>
            <a:r>
              <a:rPr lang="es-MX" dirty="0"/>
              <a:t>Pedir a Jesús que nos ayude a luchar contra el pecado.</a:t>
            </a:r>
          </a:p>
          <a:p>
            <a:pPr>
              <a:buFont typeface="+mj-lt"/>
              <a:buAutoNum type="arabicPeriod"/>
            </a:pPr>
            <a:r>
              <a:rPr lang="es-MX" dirty="0"/>
              <a:t>Evitar las ocasiones de pecado (Mc 9, 43 – 48)</a:t>
            </a:r>
          </a:p>
          <a:p>
            <a:pPr>
              <a:buFont typeface="+mj-lt"/>
              <a:buAutoNum type="arabicPeriod"/>
            </a:pPr>
            <a:r>
              <a:rPr lang="es-MX" dirty="0"/>
              <a:t>Practicar la Jesús fidelidad a Dios sobre todo</a:t>
            </a:r>
          </a:p>
          <a:p>
            <a:pPr>
              <a:buFont typeface="+mj-lt"/>
              <a:buAutoNum type="arabicPeriod"/>
            </a:pPr>
            <a:r>
              <a:rPr lang="es-MX" dirty="0"/>
              <a:t>Encontrar un grupo de apoyo y crecimiento espiritual</a:t>
            </a:r>
          </a:p>
        </p:txBody>
      </p:sp>
      <p:grpSp>
        <p:nvGrpSpPr>
          <p:cNvPr id="5" name="Group 2">
            <a:extLst>
              <a:ext uri="{FF2B5EF4-FFF2-40B4-BE49-F238E27FC236}">
                <a16:creationId xmlns:a16="http://schemas.microsoft.com/office/drawing/2014/main" id="{E17294F2-062B-DAEF-6F04-5A30B0BF3148}"/>
              </a:ext>
            </a:extLst>
          </p:cNvPr>
          <p:cNvGrpSpPr/>
          <p:nvPr/>
        </p:nvGrpSpPr>
        <p:grpSpPr>
          <a:xfrm>
            <a:off x="17379275" y="0"/>
            <a:ext cx="908725" cy="10287000"/>
            <a:chOff x="0" y="0"/>
            <a:chExt cx="239335" cy="2709333"/>
          </a:xfrm>
        </p:grpSpPr>
        <p:sp>
          <p:nvSpPr>
            <p:cNvPr id="6" name="Freeform 3">
              <a:extLst>
                <a:ext uri="{FF2B5EF4-FFF2-40B4-BE49-F238E27FC236}">
                  <a16:creationId xmlns:a16="http://schemas.microsoft.com/office/drawing/2014/main" id="{E8210C5F-D809-058B-54B9-D9A4FBF287B3}"/>
                </a:ext>
              </a:extLst>
            </p:cNvPr>
            <p:cNvSpPr/>
            <p:nvPr/>
          </p:nvSpPr>
          <p:spPr>
            <a:xfrm>
              <a:off x="0" y="0"/>
              <a:ext cx="239335" cy="2709333"/>
            </a:xfrm>
            <a:custGeom>
              <a:avLst/>
              <a:gdLst/>
              <a:ahLst/>
              <a:cxnLst/>
              <a:rect l="l" t="t" r="r" b="b"/>
              <a:pathLst>
                <a:path w="239335" h="2709333">
                  <a:moveTo>
                    <a:pt x="0" y="0"/>
                  </a:moveTo>
                  <a:lnTo>
                    <a:pt x="239335" y="0"/>
                  </a:lnTo>
                  <a:lnTo>
                    <a:pt x="239335" y="2709333"/>
                  </a:lnTo>
                  <a:lnTo>
                    <a:pt x="0" y="2709333"/>
                  </a:lnTo>
                  <a:close/>
                </a:path>
              </a:pathLst>
            </a:custGeom>
            <a:solidFill>
              <a:srgbClr val="4C0027"/>
            </a:solidFill>
          </p:spPr>
          <p:txBody>
            <a:bodyPr/>
            <a:lstStyle/>
            <a:p>
              <a:endParaRPr lang="en-US" dirty="0"/>
            </a:p>
          </p:txBody>
        </p:sp>
        <p:sp>
          <p:nvSpPr>
            <p:cNvPr id="7" name="TextBox 4">
              <a:extLst>
                <a:ext uri="{FF2B5EF4-FFF2-40B4-BE49-F238E27FC236}">
                  <a16:creationId xmlns:a16="http://schemas.microsoft.com/office/drawing/2014/main" id="{EDDE939A-8A5F-3F1C-08BC-6184BCA23C6C}"/>
                </a:ext>
              </a:extLst>
            </p:cNvPr>
            <p:cNvSpPr txBox="1"/>
            <p:nvPr/>
          </p:nvSpPr>
          <p:spPr>
            <a:xfrm>
              <a:off x="0" y="-47625"/>
              <a:ext cx="239335" cy="2756958"/>
            </a:xfrm>
            <a:prstGeom prst="rect">
              <a:avLst/>
            </a:prstGeom>
          </p:spPr>
          <p:txBody>
            <a:bodyPr lIns="50800" tIns="50800" rIns="50800" bIns="50800" rtlCol="0" anchor="ctr"/>
            <a:lstStyle/>
            <a:p>
              <a:pPr algn="ctr">
                <a:lnSpc>
                  <a:spcPts val="2659"/>
                </a:lnSpc>
              </a:pPr>
              <a:endParaRPr dirty="0"/>
            </a:p>
          </p:txBody>
        </p:sp>
      </p:grpSp>
    </p:spTree>
    <p:extLst>
      <p:ext uri="{BB962C8B-B14F-4D97-AF65-F5344CB8AC3E}">
        <p14:creationId xmlns:p14="http://schemas.microsoft.com/office/powerpoint/2010/main" val="295833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220" y="2973924"/>
            <a:ext cx="18844031" cy="5997916"/>
            <a:chOff x="0" y="0"/>
            <a:chExt cx="3073451" cy="978257"/>
          </a:xfrm>
        </p:grpSpPr>
        <p:sp>
          <p:nvSpPr>
            <p:cNvPr id="3" name="Freeform 3"/>
            <p:cNvSpPr/>
            <p:nvPr/>
          </p:nvSpPr>
          <p:spPr>
            <a:xfrm>
              <a:off x="0" y="0"/>
              <a:ext cx="3073451" cy="978257"/>
            </a:xfrm>
            <a:custGeom>
              <a:avLst/>
              <a:gdLst/>
              <a:ahLst/>
              <a:cxnLst/>
              <a:rect l="l" t="t" r="r" b="b"/>
              <a:pathLst>
                <a:path w="3073451" h="978257">
                  <a:moveTo>
                    <a:pt x="0" y="0"/>
                  </a:moveTo>
                  <a:lnTo>
                    <a:pt x="3073451" y="0"/>
                  </a:lnTo>
                  <a:lnTo>
                    <a:pt x="3073451" y="978257"/>
                  </a:lnTo>
                  <a:lnTo>
                    <a:pt x="0" y="978257"/>
                  </a:lnTo>
                  <a:close/>
                </a:path>
              </a:pathLst>
            </a:custGeom>
            <a:solidFill>
              <a:srgbClr val="4C0027"/>
            </a:solidFill>
          </p:spPr>
          <p:txBody>
            <a:bodyPr/>
            <a:lstStyle/>
            <a:p>
              <a:endParaRPr lang="en-US" dirty="0"/>
            </a:p>
          </p:txBody>
        </p:sp>
        <p:sp>
          <p:nvSpPr>
            <p:cNvPr id="4" name="TextBox 4"/>
            <p:cNvSpPr txBox="1"/>
            <p:nvPr/>
          </p:nvSpPr>
          <p:spPr>
            <a:xfrm>
              <a:off x="0" y="-47625"/>
              <a:ext cx="3073451" cy="1025882"/>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2572553" y="2446955"/>
            <a:ext cx="15404273" cy="1053939"/>
            <a:chOff x="0" y="0"/>
            <a:chExt cx="2512428" cy="171897"/>
          </a:xfrm>
        </p:grpSpPr>
        <p:sp>
          <p:nvSpPr>
            <p:cNvPr id="6" name="Freeform 6"/>
            <p:cNvSpPr/>
            <p:nvPr/>
          </p:nvSpPr>
          <p:spPr>
            <a:xfrm>
              <a:off x="0" y="0"/>
              <a:ext cx="2512428" cy="171897"/>
            </a:xfrm>
            <a:custGeom>
              <a:avLst/>
              <a:gdLst/>
              <a:ahLst/>
              <a:cxnLst/>
              <a:rect l="l" t="t" r="r" b="b"/>
              <a:pathLst>
                <a:path w="2512428" h="171897">
                  <a:moveTo>
                    <a:pt x="6534" y="0"/>
                  </a:moveTo>
                  <a:lnTo>
                    <a:pt x="2505895" y="0"/>
                  </a:lnTo>
                  <a:cubicBezTo>
                    <a:pt x="2507628" y="0"/>
                    <a:pt x="2509289" y="688"/>
                    <a:pt x="2510515" y="1914"/>
                  </a:cubicBezTo>
                  <a:cubicBezTo>
                    <a:pt x="2511740" y="3139"/>
                    <a:pt x="2512428" y="4801"/>
                    <a:pt x="2512428" y="6534"/>
                  </a:cubicBezTo>
                  <a:lnTo>
                    <a:pt x="2512428" y="165363"/>
                  </a:lnTo>
                  <a:cubicBezTo>
                    <a:pt x="2512428" y="167096"/>
                    <a:pt x="2511740" y="168758"/>
                    <a:pt x="2510515" y="169983"/>
                  </a:cubicBezTo>
                  <a:cubicBezTo>
                    <a:pt x="2509289" y="171208"/>
                    <a:pt x="2507628" y="171897"/>
                    <a:pt x="2505895" y="171897"/>
                  </a:cubicBezTo>
                  <a:lnTo>
                    <a:pt x="6534" y="171897"/>
                  </a:lnTo>
                  <a:cubicBezTo>
                    <a:pt x="4801" y="171897"/>
                    <a:pt x="3139" y="171208"/>
                    <a:pt x="1914" y="169983"/>
                  </a:cubicBezTo>
                  <a:cubicBezTo>
                    <a:pt x="688" y="168758"/>
                    <a:pt x="0" y="167096"/>
                    <a:pt x="0" y="165363"/>
                  </a:cubicBezTo>
                  <a:lnTo>
                    <a:pt x="0" y="6534"/>
                  </a:lnTo>
                  <a:cubicBezTo>
                    <a:pt x="0" y="4801"/>
                    <a:pt x="688" y="3139"/>
                    <a:pt x="1914" y="1914"/>
                  </a:cubicBezTo>
                  <a:cubicBezTo>
                    <a:pt x="3139" y="688"/>
                    <a:pt x="4801" y="0"/>
                    <a:pt x="6534" y="0"/>
                  </a:cubicBezTo>
                  <a:close/>
                </a:path>
              </a:pathLst>
            </a:custGeom>
            <a:solidFill>
              <a:srgbClr val="DD1683"/>
            </a:solidFill>
            <a:ln cap="sq">
              <a:noFill/>
              <a:prstDash val="solid"/>
              <a:miter/>
            </a:ln>
          </p:spPr>
          <p:txBody>
            <a:bodyPr/>
            <a:lstStyle/>
            <a:p>
              <a:endParaRPr lang="en-US" dirty="0"/>
            </a:p>
          </p:txBody>
        </p:sp>
        <p:sp>
          <p:nvSpPr>
            <p:cNvPr id="7" name="TextBox 7"/>
            <p:cNvSpPr txBox="1"/>
            <p:nvPr/>
          </p:nvSpPr>
          <p:spPr>
            <a:xfrm>
              <a:off x="0" y="-47625"/>
              <a:ext cx="2512428" cy="21952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a:off x="-38206" y="8248836"/>
            <a:ext cx="7000946" cy="723004"/>
            <a:chOff x="0" y="0"/>
            <a:chExt cx="1843871" cy="190421"/>
          </a:xfrm>
        </p:grpSpPr>
        <p:sp>
          <p:nvSpPr>
            <p:cNvPr id="9" name="Freeform 9"/>
            <p:cNvSpPr/>
            <p:nvPr/>
          </p:nvSpPr>
          <p:spPr>
            <a:xfrm>
              <a:off x="0" y="0"/>
              <a:ext cx="1843871" cy="190421"/>
            </a:xfrm>
            <a:custGeom>
              <a:avLst/>
              <a:gdLst/>
              <a:ahLst/>
              <a:cxnLst/>
              <a:rect l="l" t="t" r="r" b="b"/>
              <a:pathLst>
                <a:path w="1843871" h="190421">
                  <a:moveTo>
                    <a:pt x="0" y="0"/>
                  </a:moveTo>
                  <a:lnTo>
                    <a:pt x="1843871" y="0"/>
                  </a:lnTo>
                  <a:lnTo>
                    <a:pt x="1843871" y="190421"/>
                  </a:lnTo>
                  <a:lnTo>
                    <a:pt x="0" y="190421"/>
                  </a:lnTo>
                  <a:close/>
                </a:path>
              </a:pathLst>
            </a:custGeom>
            <a:solidFill>
              <a:srgbClr val="DD1683"/>
            </a:solidFill>
          </p:spPr>
          <p:txBody>
            <a:bodyPr/>
            <a:lstStyle/>
            <a:p>
              <a:endParaRPr lang="en-US" dirty="0"/>
            </a:p>
          </p:txBody>
        </p:sp>
        <p:sp>
          <p:nvSpPr>
            <p:cNvPr id="10" name="TextBox 10"/>
            <p:cNvSpPr txBox="1"/>
            <p:nvPr/>
          </p:nvSpPr>
          <p:spPr>
            <a:xfrm>
              <a:off x="0" y="-47625"/>
              <a:ext cx="1843871" cy="238046"/>
            </a:xfrm>
            <a:prstGeom prst="rect">
              <a:avLst/>
            </a:prstGeom>
          </p:spPr>
          <p:txBody>
            <a:bodyPr lIns="50800" tIns="50800" rIns="50800" bIns="50800" rtlCol="0" anchor="ctr"/>
            <a:lstStyle/>
            <a:p>
              <a:pPr algn="ctr">
                <a:lnSpc>
                  <a:spcPts val="2659"/>
                </a:lnSpc>
              </a:pPr>
              <a:endParaRPr dirty="0"/>
            </a:p>
          </p:txBody>
        </p:sp>
      </p:grpSp>
      <p:sp>
        <p:nvSpPr>
          <p:cNvPr id="11" name="TextBox 11"/>
          <p:cNvSpPr txBox="1"/>
          <p:nvPr/>
        </p:nvSpPr>
        <p:spPr>
          <a:xfrm>
            <a:off x="1028700" y="876300"/>
            <a:ext cx="16802100" cy="1237326"/>
          </a:xfrm>
          <a:prstGeom prst="rect">
            <a:avLst/>
          </a:prstGeom>
        </p:spPr>
        <p:txBody>
          <a:bodyPr wrap="square" lIns="0" tIns="0" rIns="0" bIns="0" rtlCol="0" anchor="t">
            <a:spAutoFit/>
          </a:bodyPr>
          <a:lstStyle/>
          <a:p>
            <a:pPr algn="l">
              <a:lnSpc>
                <a:spcPts val="10841"/>
              </a:lnSpc>
            </a:pPr>
            <a:r>
              <a:rPr lang="en-US" sz="7743" b="1" dirty="0">
                <a:solidFill>
                  <a:srgbClr val="750550"/>
                </a:solidFill>
                <a:latin typeface="Barlow Ultra-Bold"/>
                <a:ea typeface="Barlow Ultra-Bold"/>
                <a:cs typeface="Barlow Ultra-Bold"/>
                <a:sym typeface="Barlow Ultra-Bold"/>
              </a:rPr>
              <a:t>RITO DE ENVIO DE LOS CATECUMENOS</a:t>
            </a:r>
          </a:p>
        </p:txBody>
      </p:sp>
      <p:sp>
        <p:nvSpPr>
          <p:cNvPr id="12" name="TextBox 12"/>
          <p:cNvSpPr txBox="1"/>
          <p:nvPr/>
        </p:nvSpPr>
        <p:spPr>
          <a:xfrm>
            <a:off x="1028700" y="2565556"/>
            <a:ext cx="9702827" cy="663580"/>
          </a:xfrm>
          <a:prstGeom prst="rect">
            <a:avLst/>
          </a:prstGeom>
        </p:spPr>
        <p:txBody>
          <a:bodyPr lIns="0" tIns="0" rIns="0" bIns="0" rtlCol="0" anchor="t">
            <a:spAutoFit/>
          </a:bodyPr>
          <a:lstStyle/>
          <a:p>
            <a:pPr algn="just">
              <a:lnSpc>
                <a:spcPts val="5772"/>
              </a:lnSpc>
            </a:pPr>
            <a:r>
              <a:rPr lang="en-US" sz="4123" b="1" dirty="0">
                <a:solidFill>
                  <a:srgbClr val="FFFFFF"/>
                </a:solidFill>
                <a:latin typeface="Barlow Bold"/>
                <a:ea typeface="Barlow Bold"/>
                <a:cs typeface="Barlow Bold"/>
                <a:sym typeface="Barlow Bold"/>
              </a:rPr>
              <a:t>OICA #106-107</a:t>
            </a:r>
          </a:p>
        </p:txBody>
      </p:sp>
      <p:sp>
        <p:nvSpPr>
          <p:cNvPr id="13" name="TextBox 13"/>
          <p:cNvSpPr txBox="1"/>
          <p:nvPr/>
        </p:nvSpPr>
        <p:spPr>
          <a:xfrm>
            <a:off x="228600" y="3672344"/>
            <a:ext cx="17602200" cy="4331314"/>
          </a:xfrm>
          <a:prstGeom prst="rect">
            <a:avLst/>
          </a:prstGeom>
        </p:spPr>
        <p:txBody>
          <a:bodyPr wrap="square" lIns="0" tIns="0" rIns="0" bIns="0" rtlCol="0" anchor="t">
            <a:spAutoFit/>
          </a:bodyPr>
          <a:lstStyle/>
          <a:p>
            <a:pPr>
              <a:lnSpc>
                <a:spcPts val="4899"/>
              </a:lnSpc>
            </a:pPr>
            <a:r>
              <a:rPr lang="en-US" sz="3499" dirty="0">
                <a:solidFill>
                  <a:srgbClr val="FFFFFF"/>
                </a:solidFill>
                <a:latin typeface="Barlow"/>
                <a:ea typeface="Barlow"/>
                <a:cs typeface="Barlow"/>
                <a:sym typeface="Barlow"/>
              </a:rPr>
              <a:t>#106 - ...</a:t>
            </a:r>
            <a:r>
              <a:rPr lang="es-MX" sz="3499" noProof="0" dirty="0">
                <a:solidFill>
                  <a:srgbClr val="FFFFFF"/>
                </a:solidFill>
                <a:latin typeface="Barlow"/>
                <a:ea typeface="Barlow"/>
                <a:cs typeface="Barlow"/>
                <a:sym typeface="Barlow"/>
              </a:rPr>
              <a:t>al terminar la etapa del Catecumenado puede celebrarse un Rito de envío de los catecúmenos para la elección por el obispo. Cuando la elección se lleva a cabo en la parroquia, no se usa este rito.</a:t>
            </a:r>
          </a:p>
          <a:p>
            <a:pPr>
              <a:lnSpc>
                <a:spcPts val="4899"/>
              </a:lnSpc>
            </a:pPr>
            <a:r>
              <a:rPr lang="es-MX" sz="3499" noProof="0" dirty="0">
                <a:solidFill>
                  <a:srgbClr val="FFFFFF"/>
                </a:solidFill>
                <a:latin typeface="Barlow"/>
                <a:ea typeface="Barlow"/>
                <a:cs typeface="Barlow"/>
                <a:sym typeface="Barlow"/>
              </a:rPr>
              <a:t>#107 - …es dentro de la comunidad parroquial donde se emite el juicio preliminar en cuanto al estado de formación y progreso de los catecúmenos. Este rito ofrece a esa comunidad local la oportunidad de expresar su aprobación de los catecúmenos y de enviarlos a la celebración de la elección seguros del cariño y del apoyo de la parroquia</a:t>
            </a:r>
            <a:r>
              <a:rPr lang="en-US" sz="3499" dirty="0">
                <a:solidFill>
                  <a:srgbClr val="FFFFFF"/>
                </a:solidFill>
                <a:latin typeface="Barlow"/>
                <a:ea typeface="Barlow"/>
                <a:cs typeface="Barlow"/>
                <a:sym typeface="Barlow"/>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220" y="2973924"/>
            <a:ext cx="18844031" cy="5997916"/>
            <a:chOff x="0" y="0"/>
            <a:chExt cx="3073451" cy="978257"/>
          </a:xfrm>
        </p:grpSpPr>
        <p:sp>
          <p:nvSpPr>
            <p:cNvPr id="3" name="Freeform 3"/>
            <p:cNvSpPr/>
            <p:nvPr/>
          </p:nvSpPr>
          <p:spPr>
            <a:xfrm>
              <a:off x="0" y="0"/>
              <a:ext cx="3073451" cy="978257"/>
            </a:xfrm>
            <a:custGeom>
              <a:avLst/>
              <a:gdLst/>
              <a:ahLst/>
              <a:cxnLst/>
              <a:rect l="l" t="t" r="r" b="b"/>
              <a:pathLst>
                <a:path w="3073451" h="978257">
                  <a:moveTo>
                    <a:pt x="0" y="0"/>
                  </a:moveTo>
                  <a:lnTo>
                    <a:pt x="3073451" y="0"/>
                  </a:lnTo>
                  <a:lnTo>
                    <a:pt x="3073451" y="978257"/>
                  </a:lnTo>
                  <a:lnTo>
                    <a:pt x="0" y="978257"/>
                  </a:lnTo>
                  <a:close/>
                </a:path>
              </a:pathLst>
            </a:custGeom>
            <a:solidFill>
              <a:srgbClr val="4C0027"/>
            </a:solidFill>
          </p:spPr>
          <p:txBody>
            <a:bodyPr/>
            <a:lstStyle/>
            <a:p>
              <a:endParaRPr lang="es-419" noProof="0" dirty="0"/>
            </a:p>
          </p:txBody>
        </p:sp>
        <p:sp>
          <p:nvSpPr>
            <p:cNvPr id="4" name="TextBox 4"/>
            <p:cNvSpPr txBox="1"/>
            <p:nvPr/>
          </p:nvSpPr>
          <p:spPr>
            <a:xfrm>
              <a:off x="0" y="-47625"/>
              <a:ext cx="3073451" cy="1025882"/>
            </a:xfrm>
            <a:prstGeom prst="rect">
              <a:avLst/>
            </a:prstGeom>
          </p:spPr>
          <p:txBody>
            <a:bodyPr lIns="50800" tIns="50800" rIns="50800" bIns="50800" rtlCol="0" anchor="ctr"/>
            <a:lstStyle/>
            <a:p>
              <a:pPr algn="ctr">
                <a:lnSpc>
                  <a:spcPts val="2659"/>
                </a:lnSpc>
              </a:pPr>
              <a:endParaRPr lang="es-419" noProof="0" dirty="0"/>
            </a:p>
          </p:txBody>
        </p:sp>
      </p:grpSp>
      <p:grpSp>
        <p:nvGrpSpPr>
          <p:cNvPr id="5" name="Group 5"/>
          <p:cNvGrpSpPr/>
          <p:nvPr/>
        </p:nvGrpSpPr>
        <p:grpSpPr>
          <a:xfrm>
            <a:off x="-2572553" y="2446955"/>
            <a:ext cx="15404273" cy="1053939"/>
            <a:chOff x="0" y="0"/>
            <a:chExt cx="2512428" cy="171897"/>
          </a:xfrm>
        </p:grpSpPr>
        <p:sp>
          <p:nvSpPr>
            <p:cNvPr id="6" name="Freeform 6"/>
            <p:cNvSpPr/>
            <p:nvPr/>
          </p:nvSpPr>
          <p:spPr>
            <a:xfrm>
              <a:off x="0" y="0"/>
              <a:ext cx="2512428" cy="171897"/>
            </a:xfrm>
            <a:custGeom>
              <a:avLst/>
              <a:gdLst/>
              <a:ahLst/>
              <a:cxnLst/>
              <a:rect l="l" t="t" r="r" b="b"/>
              <a:pathLst>
                <a:path w="2512428" h="171897">
                  <a:moveTo>
                    <a:pt x="6534" y="0"/>
                  </a:moveTo>
                  <a:lnTo>
                    <a:pt x="2505895" y="0"/>
                  </a:lnTo>
                  <a:cubicBezTo>
                    <a:pt x="2507628" y="0"/>
                    <a:pt x="2509289" y="688"/>
                    <a:pt x="2510515" y="1914"/>
                  </a:cubicBezTo>
                  <a:cubicBezTo>
                    <a:pt x="2511740" y="3139"/>
                    <a:pt x="2512428" y="4801"/>
                    <a:pt x="2512428" y="6534"/>
                  </a:cubicBezTo>
                  <a:lnTo>
                    <a:pt x="2512428" y="165363"/>
                  </a:lnTo>
                  <a:cubicBezTo>
                    <a:pt x="2512428" y="167096"/>
                    <a:pt x="2511740" y="168758"/>
                    <a:pt x="2510515" y="169983"/>
                  </a:cubicBezTo>
                  <a:cubicBezTo>
                    <a:pt x="2509289" y="171208"/>
                    <a:pt x="2507628" y="171897"/>
                    <a:pt x="2505895" y="171897"/>
                  </a:cubicBezTo>
                  <a:lnTo>
                    <a:pt x="6534" y="171897"/>
                  </a:lnTo>
                  <a:cubicBezTo>
                    <a:pt x="4801" y="171897"/>
                    <a:pt x="3139" y="171208"/>
                    <a:pt x="1914" y="169983"/>
                  </a:cubicBezTo>
                  <a:cubicBezTo>
                    <a:pt x="688" y="168758"/>
                    <a:pt x="0" y="167096"/>
                    <a:pt x="0" y="165363"/>
                  </a:cubicBezTo>
                  <a:lnTo>
                    <a:pt x="0" y="6534"/>
                  </a:lnTo>
                  <a:cubicBezTo>
                    <a:pt x="0" y="4801"/>
                    <a:pt x="688" y="3139"/>
                    <a:pt x="1914" y="1914"/>
                  </a:cubicBezTo>
                  <a:cubicBezTo>
                    <a:pt x="3139" y="688"/>
                    <a:pt x="4801" y="0"/>
                    <a:pt x="6534" y="0"/>
                  </a:cubicBezTo>
                  <a:close/>
                </a:path>
              </a:pathLst>
            </a:custGeom>
            <a:solidFill>
              <a:srgbClr val="DD1683"/>
            </a:solidFill>
            <a:ln cap="sq">
              <a:noFill/>
              <a:prstDash val="solid"/>
              <a:miter/>
            </a:ln>
          </p:spPr>
          <p:txBody>
            <a:bodyPr/>
            <a:lstStyle/>
            <a:p>
              <a:endParaRPr lang="es-419" noProof="0" dirty="0"/>
            </a:p>
          </p:txBody>
        </p:sp>
        <p:sp>
          <p:nvSpPr>
            <p:cNvPr id="7" name="TextBox 7"/>
            <p:cNvSpPr txBox="1"/>
            <p:nvPr/>
          </p:nvSpPr>
          <p:spPr>
            <a:xfrm>
              <a:off x="0" y="-47625"/>
              <a:ext cx="2512428" cy="219522"/>
            </a:xfrm>
            <a:prstGeom prst="rect">
              <a:avLst/>
            </a:prstGeom>
          </p:spPr>
          <p:txBody>
            <a:bodyPr lIns="50800" tIns="50800" rIns="50800" bIns="50800" rtlCol="0" anchor="ctr"/>
            <a:lstStyle/>
            <a:p>
              <a:pPr algn="ctr">
                <a:lnSpc>
                  <a:spcPts val="2659"/>
                </a:lnSpc>
              </a:pPr>
              <a:endParaRPr lang="es-419" noProof="0" dirty="0"/>
            </a:p>
          </p:txBody>
        </p:sp>
      </p:grpSp>
      <p:grpSp>
        <p:nvGrpSpPr>
          <p:cNvPr id="8" name="Group 8"/>
          <p:cNvGrpSpPr/>
          <p:nvPr/>
        </p:nvGrpSpPr>
        <p:grpSpPr>
          <a:xfrm>
            <a:off x="-127220" y="8756271"/>
            <a:ext cx="18326206" cy="1544341"/>
            <a:chOff x="0" y="0"/>
            <a:chExt cx="4826655" cy="406740"/>
          </a:xfrm>
        </p:grpSpPr>
        <p:sp>
          <p:nvSpPr>
            <p:cNvPr id="9" name="Freeform 9"/>
            <p:cNvSpPr/>
            <p:nvPr/>
          </p:nvSpPr>
          <p:spPr>
            <a:xfrm>
              <a:off x="0" y="0"/>
              <a:ext cx="4826655" cy="406740"/>
            </a:xfrm>
            <a:custGeom>
              <a:avLst/>
              <a:gdLst/>
              <a:ahLst/>
              <a:cxnLst/>
              <a:rect l="l" t="t" r="r" b="b"/>
              <a:pathLst>
                <a:path w="4826655" h="406740">
                  <a:moveTo>
                    <a:pt x="0" y="0"/>
                  </a:moveTo>
                  <a:lnTo>
                    <a:pt x="4826655" y="0"/>
                  </a:lnTo>
                  <a:lnTo>
                    <a:pt x="4826655" y="406740"/>
                  </a:lnTo>
                  <a:lnTo>
                    <a:pt x="0" y="406740"/>
                  </a:lnTo>
                  <a:close/>
                </a:path>
              </a:pathLst>
            </a:custGeom>
            <a:solidFill>
              <a:srgbClr val="DD1683"/>
            </a:solidFill>
          </p:spPr>
          <p:txBody>
            <a:bodyPr/>
            <a:lstStyle/>
            <a:p>
              <a:endParaRPr lang="es-419" noProof="0" dirty="0"/>
            </a:p>
          </p:txBody>
        </p:sp>
        <p:sp>
          <p:nvSpPr>
            <p:cNvPr id="10" name="TextBox 10"/>
            <p:cNvSpPr txBox="1"/>
            <p:nvPr/>
          </p:nvSpPr>
          <p:spPr>
            <a:xfrm>
              <a:off x="0" y="-47625"/>
              <a:ext cx="4826655" cy="454365"/>
            </a:xfrm>
            <a:prstGeom prst="rect">
              <a:avLst/>
            </a:prstGeom>
          </p:spPr>
          <p:txBody>
            <a:bodyPr lIns="50800" tIns="50800" rIns="50800" bIns="50800" rtlCol="0" anchor="ctr"/>
            <a:lstStyle/>
            <a:p>
              <a:pPr algn="ctr">
                <a:lnSpc>
                  <a:spcPts val="2659"/>
                </a:lnSpc>
              </a:pPr>
              <a:endParaRPr lang="es-419" noProof="0" dirty="0"/>
            </a:p>
          </p:txBody>
        </p:sp>
      </p:grpSp>
      <p:sp>
        <p:nvSpPr>
          <p:cNvPr id="11" name="TextBox 11"/>
          <p:cNvSpPr txBox="1"/>
          <p:nvPr/>
        </p:nvSpPr>
        <p:spPr>
          <a:xfrm>
            <a:off x="278170" y="-86397"/>
            <a:ext cx="17983200" cy="2622321"/>
          </a:xfrm>
          <a:prstGeom prst="rect">
            <a:avLst/>
          </a:prstGeom>
        </p:spPr>
        <p:txBody>
          <a:bodyPr wrap="square" lIns="0" tIns="0" rIns="0" bIns="0" rtlCol="0" anchor="t">
            <a:spAutoFit/>
          </a:bodyPr>
          <a:lstStyle/>
          <a:p>
            <a:pPr algn="l">
              <a:lnSpc>
                <a:spcPts val="10841"/>
              </a:lnSpc>
            </a:pPr>
            <a:r>
              <a:rPr lang="es-419" sz="7743" b="1" noProof="0" dirty="0">
                <a:solidFill>
                  <a:srgbClr val="750550"/>
                </a:solidFill>
                <a:latin typeface="Barlow Ultra-Bold"/>
                <a:ea typeface="Barlow Ultra-Bold"/>
                <a:cs typeface="Barlow Ultra-Bold"/>
                <a:sym typeface="Barlow Ultra-Bold"/>
              </a:rPr>
              <a:t>RITO DE ELECCION: </a:t>
            </a:r>
          </a:p>
          <a:p>
            <a:pPr algn="l">
              <a:lnSpc>
                <a:spcPts val="10841"/>
              </a:lnSpc>
            </a:pPr>
            <a:r>
              <a:rPr lang="es-419" sz="7743" b="1" noProof="0" dirty="0">
                <a:solidFill>
                  <a:srgbClr val="750550"/>
                </a:solidFill>
                <a:latin typeface="Barlow Ultra-Bold"/>
                <a:ea typeface="Barlow Ultra-Bold"/>
                <a:cs typeface="Barlow Ultra-Bold"/>
                <a:sym typeface="Barlow Ultra-Bold"/>
              </a:rPr>
              <a:t>INSCRIPCION DE LOS NOMBRES</a:t>
            </a:r>
          </a:p>
        </p:txBody>
      </p:sp>
      <p:sp>
        <p:nvSpPr>
          <p:cNvPr id="12" name="TextBox 12"/>
          <p:cNvSpPr txBox="1"/>
          <p:nvPr/>
        </p:nvSpPr>
        <p:spPr>
          <a:xfrm>
            <a:off x="1028700" y="2565556"/>
            <a:ext cx="9702827" cy="663580"/>
          </a:xfrm>
          <a:prstGeom prst="rect">
            <a:avLst/>
          </a:prstGeom>
        </p:spPr>
        <p:txBody>
          <a:bodyPr lIns="0" tIns="0" rIns="0" bIns="0" rtlCol="0" anchor="t">
            <a:spAutoFit/>
          </a:bodyPr>
          <a:lstStyle/>
          <a:p>
            <a:pPr algn="just">
              <a:lnSpc>
                <a:spcPts val="5772"/>
              </a:lnSpc>
            </a:pPr>
            <a:r>
              <a:rPr lang="es-419" sz="4123" b="1" noProof="0" dirty="0">
                <a:solidFill>
                  <a:srgbClr val="FFFFFF"/>
                </a:solidFill>
                <a:latin typeface="Barlow Bold"/>
                <a:ea typeface="Barlow Bold"/>
                <a:cs typeface="Barlow Bold"/>
                <a:sym typeface="Barlow Bold"/>
              </a:rPr>
              <a:t>OICA #119-120</a:t>
            </a:r>
          </a:p>
        </p:txBody>
      </p:sp>
      <p:sp>
        <p:nvSpPr>
          <p:cNvPr id="13" name="TextBox 13"/>
          <p:cNvSpPr txBox="1"/>
          <p:nvPr/>
        </p:nvSpPr>
        <p:spPr>
          <a:xfrm>
            <a:off x="278170" y="3530526"/>
            <a:ext cx="17642646" cy="4959691"/>
          </a:xfrm>
          <a:prstGeom prst="rect">
            <a:avLst/>
          </a:prstGeom>
        </p:spPr>
        <p:txBody>
          <a:bodyPr wrap="square" lIns="0" tIns="0" rIns="0" bIns="0" rtlCol="0" anchor="t">
            <a:spAutoFit/>
          </a:bodyPr>
          <a:lstStyle/>
          <a:p>
            <a:pPr algn="just">
              <a:lnSpc>
                <a:spcPts val="4899"/>
              </a:lnSpc>
            </a:pPr>
            <a:r>
              <a:rPr lang="es-419" sz="3499" noProof="0" dirty="0">
                <a:solidFill>
                  <a:srgbClr val="FFFFFF"/>
                </a:solidFill>
                <a:latin typeface="Barlow"/>
                <a:ea typeface="Barlow"/>
                <a:cs typeface="Barlow"/>
                <a:sym typeface="Barlow"/>
              </a:rPr>
              <a:t>#119 – Al principio de la Cuaresma, … se lleva a cabo la “Elección” o “inscripción de los nombres” , … la Iglesia juzga su preparación y decide si pueden acercarse a los sacramentos de la Iniciación. Este paso se llama “Elección” porque la aceptación de la Iglesia esta fundada en la elección de Dios, en cuyo nombre actúa la Iglesia.</a:t>
            </a:r>
          </a:p>
          <a:p>
            <a:pPr algn="just">
              <a:lnSpc>
                <a:spcPts val="4899"/>
              </a:lnSpc>
            </a:pPr>
            <a:r>
              <a:rPr lang="es-419" sz="3499" noProof="0" dirty="0">
                <a:solidFill>
                  <a:srgbClr val="FFFFFF"/>
                </a:solidFill>
                <a:latin typeface="Barlow"/>
                <a:ea typeface="Barlow"/>
                <a:cs typeface="Barlow"/>
                <a:sym typeface="Barlow"/>
              </a:rPr>
              <a:t>#120 – Antes que se celebre el Rito de elección se cuestiona a los catecúmenos sobre su conversión de mente y de costumbres y sobre un suficiente conocimiento de la doctrina cristiana y sentimientos de fe y caridad. Se necesita especialmente una deliberación sobre su idoneidad.</a:t>
            </a:r>
          </a:p>
        </p:txBody>
      </p:sp>
      <p:sp>
        <p:nvSpPr>
          <p:cNvPr id="14" name="TextBox 14"/>
          <p:cNvSpPr txBox="1"/>
          <p:nvPr/>
        </p:nvSpPr>
        <p:spPr>
          <a:xfrm>
            <a:off x="278170" y="8224555"/>
            <a:ext cx="17920816" cy="2694905"/>
          </a:xfrm>
          <a:prstGeom prst="rect">
            <a:avLst/>
          </a:prstGeom>
        </p:spPr>
        <p:txBody>
          <a:bodyPr wrap="square" lIns="0" tIns="0" rIns="0" bIns="0" rtlCol="0" anchor="t">
            <a:spAutoFit/>
          </a:bodyPr>
          <a:lstStyle/>
          <a:p>
            <a:pPr algn="just">
              <a:lnSpc>
                <a:spcPts val="5352"/>
              </a:lnSpc>
            </a:pPr>
            <a:endParaRPr lang="es-419" sz="3823" b="1" noProof="0" dirty="0">
              <a:solidFill>
                <a:srgbClr val="FFFFFF"/>
              </a:solidFill>
              <a:latin typeface="Barlow Bold"/>
              <a:ea typeface="Barlow Bold"/>
              <a:cs typeface="Barlow Bold"/>
              <a:sym typeface="Barlow Bold"/>
            </a:endParaRPr>
          </a:p>
          <a:p>
            <a:pPr>
              <a:lnSpc>
                <a:spcPts val="5352"/>
              </a:lnSpc>
            </a:pPr>
            <a:r>
              <a:rPr lang="es-419" sz="3823" b="1" noProof="0" dirty="0">
                <a:solidFill>
                  <a:srgbClr val="FFFFFF"/>
                </a:solidFill>
                <a:latin typeface="Barlow Bold"/>
                <a:ea typeface="Barlow Bold"/>
                <a:cs typeface="Barlow Bold"/>
                <a:sym typeface="Barlow Bold"/>
              </a:rPr>
              <a:t>Estos párrafos son de lectura esencial para comprender lo que sucede en el Rito   de Envío, así como lo que sucede en el Rito de Elección. (además los # 121 – 128)</a:t>
            </a:r>
          </a:p>
          <a:p>
            <a:pPr algn="just">
              <a:lnSpc>
                <a:spcPts val="5352"/>
              </a:lnSpc>
            </a:pPr>
            <a:endParaRPr lang="es-419" sz="3823" b="1" noProof="0" dirty="0">
              <a:solidFill>
                <a:srgbClr val="FFFFFF"/>
              </a:solidFill>
              <a:latin typeface="Barlow Bold"/>
              <a:ea typeface="Barlow Bold"/>
              <a:cs typeface="Barlow Bold"/>
              <a:sym typeface="Barlow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219" y="2973924"/>
            <a:ext cx="18415220" cy="7576638"/>
            <a:chOff x="0" y="0"/>
            <a:chExt cx="3073451" cy="1235745"/>
          </a:xfrm>
        </p:grpSpPr>
        <p:sp>
          <p:nvSpPr>
            <p:cNvPr id="3" name="Freeform 3"/>
            <p:cNvSpPr/>
            <p:nvPr/>
          </p:nvSpPr>
          <p:spPr>
            <a:xfrm>
              <a:off x="0" y="0"/>
              <a:ext cx="3073451" cy="1235746"/>
            </a:xfrm>
            <a:custGeom>
              <a:avLst/>
              <a:gdLst/>
              <a:ahLst/>
              <a:cxnLst/>
              <a:rect l="l" t="t" r="r" b="b"/>
              <a:pathLst>
                <a:path w="3073451" h="1235746">
                  <a:moveTo>
                    <a:pt x="0" y="0"/>
                  </a:moveTo>
                  <a:lnTo>
                    <a:pt x="3073451" y="0"/>
                  </a:lnTo>
                  <a:lnTo>
                    <a:pt x="3073451" y="1235746"/>
                  </a:lnTo>
                  <a:lnTo>
                    <a:pt x="0" y="1235746"/>
                  </a:lnTo>
                  <a:close/>
                </a:path>
              </a:pathLst>
            </a:custGeom>
            <a:solidFill>
              <a:srgbClr val="4C0027"/>
            </a:solidFill>
          </p:spPr>
          <p:txBody>
            <a:bodyPr/>
            <a:lstStyle/>
            <a:p>
              <a:endParaRPr lang="en-US" dirty="0"/>
            </a:p>
          </p:txBody>
        </p:sp>
        <p:sp>
          <p:nvSpPr>
            <p:cNvPr id="4" name="TextBox 4"/>
            <p:cNvSpPr txBox="1"/>
            <p:nvPr/>
          </p:nvSpPr>
          <p:spPr>
            <a:xfrm>
              <a:off x="0" y="-47625"/>
              <a:ext cx="3073451" cy="1283370"/>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2572553" y="2446955"/>
            <a:ext cx="15404273" cy="1053939"/>
            <a:chOff x="0" y="0"/>
            <a:chExt cx="2512428" cy="171897"/>
          </a:xfrm>
        </p:grpSpPr>
        <p:sp>
          <p:nvSpPr>
            <p:cNvPr id="6" name="Freeform 6"/>
            <p:cNvSpPr/>
            <p:nvPr/>
          </p:nvSpPr>
          <p:spPr>
            <a:xfrm>
              <a:off x="0" y="0"/>
              <a:ext cx="2512428" cy="171897"/>
            </a:xfrm>
            <a:custGeom>
              <a:avLst/>
              <a:gdLst/>
              <a:ahLst/>
              <a:cxnLst/>
              <a:rect l="l" t="t" r="r" b="b"/>
              <a:pathLst>
                <a:path w="2512428" h="171897">
                  <a:moveTo>
                    <a:pt x="6534" y="0"/>
                  </a:moveTo>
                  <a:lnTo>
                    <a:pt x="2505895" y="0"/>
                  </a:lnTo>
                  <a:cubicBezTo>
                    <a:pt x="2507628" y="0"/>
                    <a:pt x="2509289" y="688"/>
                    <a:pt x="2510515" y="1914"/>
                  </a:cubicBezTo>
                  <a:cubicBezTo>
                    <a:pt x="2511740" y="3139"/>
                    <a:pt x="2512428" y="4801"/>
                    <a:pt x="2512428" y="6534"/>
                  </a:cubicBezTo>
                  <a:lnTo>
                    <a:pt x="2512428" y="165363"/>
                  </a:lnTo>
                  <a:cubicBezTo>
                    <a:pt x="2512428" y="167096"/>
                    <a:pt x="2511740" y="168758"/>
                    <a:pt x="2510515" y="169983"/>
                  </a:cubicBezTo>
                  <a:cubicBezTo>
                    <a:pt x="2509289" y="171208"/>
                    <a:pt x="2507628" y="171897"/>
                    <a:pt x="2505895" y="171897"/>
                  </a:cubicBezTo>
                  <a:lnTo>
                    <a:pt x="6534" y="171897"/>
                  </a:lnTo>
                  <a:cubicBezTo>
                    <a:pt x="4801" y="171897"/>
                    <a:pt x="3139" y="171208"/>
                    <a:pt x="1914" y="169983"/>
                  </a:cubicBezTo>
                  <a:cubicBezTo>
                    <a:pt x="688" y="168758"/>
                    <a:pt x="0" y="167096"/>
                    <a:pt x="0" y="165363"/>
                  </a:cubicBezTo>
                  <a:lnTo>
                    <a:pt x="0" y="6534"/>
                  </a:lnTo>
                  <a:cubicBezTo>
                    <a:pt x="0" y="4801"/>
                    <a:pt x="688" y="3139"/>
                    <a:pt x="1914" y="1914"/>
                  </a:cubicBezTo>
                  <a:cubicBezTo>
                    <a:pt x="3139" y="688"/>
                    <a:pt x="4801" y="0"/>
                    <a:pt x="6534" y="0"/>
                  </a:cubicBezTo>
                  <a:close/>
                </a:path>
              </a:pathLst>
            </a:custGeom>
            <a:solidFill>
              <a:srgbClr val="DD1683"/>
            </a:solidFill>
            <a:ln cap="sq">
              <a:noFill/>
              <a:prstDash val="solid"/>
              <a:miter/>
            </a:ln>
          </p:spPr>
          <p:txBody>
            <a:bodyPr/>
            <a:lstStyle/>
            <a:p>
              <a:endParaRPr lang="en-US" dirty="0"/>
            </a:p>
          </p:txBody>
        </p:sp>
        <p:sp>
          <p:nvSpPr>
            <p:cNvPr id="7" name="TextBox 7"/>
            <p:cNvSpPr txBox="1"/>
            <p:nvPr/>
          </p:nvSpPr>
          <p:spPr>
            <a:xfrm>
              <a:off x="0" y="-47625"/>
              <a:ext cx="2512428" cy="219522"/>
            </a:xfrm>
            <a:prstGeom prst="rect">
              <a:avLst/>
            </a:prstGeom>
          </p:spPr>
          <p:txBody>
            <a:bodyPr lIns="50800" tIns="50800" rIns="50800" bIns="50800" rtlCol="0" anchor="ctr"/>
            <a:lstStyle/>
            <a:p>
              <a:pPr algn="ctr">
                <a:lnSpc>
                  <a:spcPts val="2659"/>
                </a:lnSpc>
              </a:pPr>
              <a:endParaRPr dirty="0"/>
            </a:p>
          </p:txBody>
        </p:sp>
      </p:grpSp>
      <p:sp>
        <p:nvSpPr>
          <p:cNvPr id="8" name="TextBox 8"/>
          <p:cNvSpPr txBox="1"/>
          <p:nvPr/>
        </p:nvSpPr>
        <p:spPr>
          <a:xfrm>
            <a:off x="1028700" y="876300"/>
            <a:ext cx="11365695" cy="1237326"/>
          </a:xfrm>
          <a:prstGeom prst="rect">
            <a:avLst/>
          </a:prstGeom>
        </p:spPr>
        <p:txBody>
          <a:bodyPr lIns="0" tIns="0" rIns="0" bIns="0" rtlCol="0" anchor="t">
            <a:spAutoFit/>
          </a:bodyPr>
          <a:lstStyle/>
          <a:p>
            <a:pPr algn="l">
              <a:lnSpc>
                <a:spcPts val="10841"/>
              </a:lnSpc>
            </a:pPr>
            <a:r>
              <a:rPr lang="en-US" sz="7743" b="1" dirty="0">
                <a:solidFill>
                  <a:srgbClr val="750550"/>
                </a:solidFill>
                <a:latin typeface="Barlow Ultra-Bold"/>
                <a:ea typeface="Barlow Ultra-Bold"/>
                <a:cs typeface="Barlow Ultra-Bold"/>
                <a:sym typeface="Barlow Ultra-Bold"/>
              </a:rPr>
              <a:t>RITO DE ELECCION</a:t>
            </a:r>
          </a:p>
        </p:txBody>
      </p:sp>
      <p:sp>
        <p:nvSpPr>
          <p:cNvPr id="9" name="TextBox 9"/>
          <p:cNvSpPr txBox="1"/>
          <p:nvPr/>
        </p:nvSpPr>
        <p:spPr>
          <a:xfrm>
            <a:off x="1028700" y="2565556"/>
            <a:ext cx="9702827" cy="663580"/>
          </a:xfrm>
          <a:prstGeom prst="rect">
            <a:avLst/>
          </a:prstGeom>
        </p:spPr>
        <p:txBody>
          <a:bodyPr lIns="0" tIns="0" rIns="0" bIns="0" rtlCol="0" anchor="t">
            <a:spAutoFit/>
          </a:bodyPr>
          <a:lstStyle/>
          <a:p>
            <a:pPr algn="just">
              <a:lnSpc>
                <a:spcPts val="5772"/>
              </a:lnSpc>
            </a:pPr>
            <a:r>
              <a:rPr lang="en-US" sz="4123" b="1" dirty="0">
                <a:solidFill>
                  <a:srgbClr val="FFFFFF"/>
                </a:solidFill>
                <a:latin typeface="Barlow Bold"/>
                <a:ea typeface="Barlow Bold"/>
                <a:cs typeface="Barlow Bold"/>
                <a:sym typeface="Barlow Bold"/>
              </a:rPr>
              <a:t>OICA #121-126</a:t>
            </a:r>
          </a:p>
        </p:txBody>
      </p:sp>
      <p:sp>
        <p:nvSpPr>
          <p:cNvPr id="10" name="TextBox 10"/>
          <p:cNvSpPr txBox="1"/>
          <p:nvPr/>
        </p:nvSpPr>
        <p:spPr>
          <a:xfrm>
            <a:off x="139481" y="3578022"/>
            <a:ext cx="17881819" cy="7455246"/>
          </a:xfrm>
          <a:prstGeom prst="rect">
            <a:avLst/>
          </a:prstGeom>
        </p:spPr>
        <p:txBody>
          <a:bodyPr wrap="square" lIns="0" tIns="0" rIns="0" bIns="0" rtlCol="0" anchor="t">
            <a:spAutoFit/>
          </a:bodyPr>
          <a:lstStyle/>
          <a:p>
            <a:pPr>
              <a:lnSpc>
                <a:spcPts val="4899"/>
              </a:lnSpc>
            </a:pPr>
            <a:r>
              <a:rPr lang="en-US" sz="2800" dirty="0">
                <a:solidFill>
                  <a:srgbClr val="FFFFFF"/>
                </a:solidFill>
                <a:latin typeface="Barlow"/>
                <a:ea typeface="Barlow"/>
                <a:cs typeface="Barlow"/>
                <a:sym typeface="Barlow"/>
              </a:rPr>
              <a:t>#121 – </a:t>
            </a:r>
            <a:r>
              <a:rPr lang="es-MX" sz="2800" noProof="0" dirty="0">
                <a:solidFill>
                  <a:srgbClr val="FFFFFF"/>
                </a:solidFill>
                <a:latin typeface="Barlow"/>
                <a:ea typeface="Barlow"/>
                <a:cs typeface="Barlow"/>
                <a:sym typeface="Barlow"/>
              </a:rPr>
              <a:t>En lo que se refiere a la Iglesia, la elección es, por así decir, el centro de su solicitud hacia los catecúmenos.                                                                                                                                                     …Antes del rito de elección, el obispo, los presbíteros, diáconos, catequistas, padrinos y la comunidad toda, de acuerdo con sus respectivas responsabilidades y a su modo, después de considerar el asunto cuidadosamente, llegan a una decisión sobre el estado de formación y progreso de los catecúmenos. Después de la elección, todos deben acoger con la oración a los elegidos, para que toda la Iglesia los conduzca consigo al encuentro de Cristo.</a:t>
            </a:r>
          </a:p>
          <a:p>
            <a:pPr>
              <a:lnSpc>
                <a:spcPts val="4899"/>
              </a:lnSpc>
            </a:pPr>
            <a:r>
              <a:rPr lang="es-MX" sz="2800" noProof="0" dirty="0">
                <a:solidFill>
                  <a:srgbClr val="FFFFFF"/>
                </a:solidFill>
                <a:latin typeface="Barlow"/>
                <a:ea typeface="Barlow"/>
                <a:cs typeface="Barlow"/>
                <a:sym typeface="Barlow"/>
              </a:rPr>
              <a:t>#122 – Para llegar a una decisión acertada sobre la idoneidad de los catecúmenos-candidatos, conviene que se tenga alguna deliberación previa a la celebración para decidir sobre la preparación de los catecúmenos…                                           #123 Entonces los padrinos, escogidos antes por los catecúmenos con el consentimiento del sacerdote… se les llama por su nombre al principio del rito y se acercan con los catecúmenos…                                                                                                                  # 126 … de ordinario el Rito de elección debe hacerse en el primer domingo de Cuaresma; … el rito se puede celebrar la semana que precede o la que sigue al primer domingo de Cuaresma.</a:t>
            </a:r>
          </a:p>
          <a:p>
            <a:pPr>
              <a:lnSpc>
                <a:spcPts val="4899"/>
              </a:lnSpc>
            </a:pPr>
            <a:endParaRPr lang="es-MX" sz="2800" noProof="0" dirty="0">
              <a:solidFill>
                <a:srgbClr val="FFFFFF"/>
              </a:solidFill>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313" y="3943420"/>
            <a:ext cx="18844031" cy="5997916"/>
            <a:chOff x="0" y="0"/>
            <a:chExt cx="3073451" cy="978257"/>
          </a:xfrm>
        </p:grpSpPr>
        <p:sp>
          <p:nvSpPr>
            <p:cNvPr id="3" name="Freeform 3"/>
            <p:cNvSpPr/>
            <p:nvPr/>
          </p:nvSpPr>
          <p:spPr>
            <a:xfrm>
              <a:off x="0" y="0"/>
              <a:ext cx="3073451" cy="978257"/>
            </a:xfrm>
            <a:custGeom>
              <a:avLst/>
              <a:gdLst/>
              <a:ahLst/>
              <a:cxnLst/>
              <a:rect l="l" t="t" r="r" b="b"/>
              <a:pathLst>
                <a:path w="3073451" h="978257">
                  <a:moveTo>
                    <a:pt x="0" y="0"/>
                  </a:moveTo>
                  <a:lnTo>
                    <a:pt x="3073451" y="0"/>
                  </a:lnTo>
                  <a:lnTo>
                    <a:pt x="3073451" y="978257"/>
                  </a:lnTo>
                  <a:lnTo>
                    <a:pt x="0" y="978257"/>
                  </a:lnTo>
                  <a:close/>
                </a:path>
              </a:pathLst>
            </a:custGeom>
            <a:solidFill>
              <a:srgbClr val="4C0027"/>
            </a:solidFill>
          </p:spPr>
          <p:txBody>
            <a:bodyPr/>
            <a:lstStyle/>
            <a:p>
              <a:endParaRPr lang="en-US" dirty="0"/>
            </a:p>
          </p:txBody>
        </p:sp>
        <p:sp>
          <p:nvSpPr>
            <p:cNvPr id="4" name="TextBox 4"/>
            <p:cNvSpPr txBox="1"/>
            <p:nvPr/>
          </p:nvSpPr>
          <p:spPr>
            <a:xfrm>
              <a:off x="0" y="-47625"/>
              <a:ext cx="3073451" cy="1025882"/>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2536645" y="3416450"/>
            <a:ext cx="15404273" cy="1053939"/>
            <a:chOff x="0" y="0"/>
            <a:chExt cx="2512428" cy="171897"/>
          </a:xfrm>
        </p:grpSpPr>
        <p:sp>
          <p:nvSpPr>
            <p:cNvPr id="6" name="Freeform 6"/>
            <p:cNvSpPr/>
            <p:nvPr/>
          </p:nvSpPr>
          <p:spPr>
            <a:xfrm>
              <a:off x="0" y="0"/>
              <a:ext cx="2512428" cy="171897"/>
            </a:xfrm>
            <a:custGeom>
              <a:avLst/>
              <a:gdLst/>
              <a:ahLst/>
              <a:cxnLst/>
              <a:rect l="l" t="t" r="r" b="b"/>
              <a:pathLst>
                <a:path w="2512428" h="171897">
                  <a:moveTo>
                    <a:pt x="6534" y="0"/>
                  </a:moveTo>
                  <a:lnTo>
                    <a:pt x="2505895" y="0"/>
                  </a:lnTo>
                  <a:cubicBezTo>
                    <a:pt x="2507628" y="0"/>
                    <a:pt x="2509289" y="688"/>
                    <a:pt x="2510515" y="1914"/>
                  </a:cubicBezTo>
                  <a:cubicBezTo>
                    <a:pt x="2511740" y="3139"/>
                    <a:pt x="2512428" y="4801"/>
                    <a:pt x="2512428" y="6534"/>
                  </a:cubicBezTo>
                  <a:lnTo>
                    <a:pt x="2512428" y="165363"/>
                  </a:lnTo>
                  <a:cubicBezTo>
                    <a:pt x="2512428" y="167096"/>
                    <a:pt x="2511740" y="168758"/>
                    <a:pt x="2510515" y="169983"/>
                  </a:cubicBezTo>
                  <a:cubicBezTo>
                    <a:pt x="2509289" y="171208"/>
                    <a:pt x="2507628" y="171897"/>
                    <a:pt x="2505895" y="171897"/>
                  </a:cubicBezTo>
                  <a:lnTo>
                    <a:pt x="6534" y="171897"/>
                  </a:lnTo>
                  <a:cubicBezTo>
                    <a:pt x="4801" y="171897"/>
                    <a:pt x="3139" y="171208"/>
                    <a:pt x="1914" y="169983"/>
                  </a:cubicBezTo>
                  <a:cubicBezTo>
                    <a:pt x="688" y="168758"/>
                    <a:pt x="0" y="167096"/>
                    <a:pt x="0" y="165363"/>
                  </a:cubicBezTo>
                  <a:lnTo>
                    <a:pt x="0" y="6534"/>
                  </a:lnTo>
                  <a:cubicBezTo>
                    <a:pt x="0" y="4801"/>
                    <a:pt x="688" y="3139"/>
                    <a:pt x="1914" y="1914"/>
                  </a:cubicBezTo>
                  <a:cubicBezTo>
                    <a:pt x="3139" y="688"/>
                    <a:pt x="4801" y="0"/>
                    <a:pt x="6534" y="0"/>
                  </a:cubicBezTo>
                  <a:close/>
                </a:path>
              </a:pathLst>
            </a:custGeom>
            <a:solidFill>
              <a:srgbClr val="DD1683"/>
            </a:solidFill>
            <a:ln cap="sq">
              <a:noFill/>
              <a:prstDash val="solid"/>
              <a:miter/>
            </a:ln>
          </p:spPr>
          <p:txBody>
            <a:bodyPr/>
            <a:lstStyle/>
            <a:p>
              <a:endParaRPr lang="en-US" dirty="0"/>
            </a:p>
          </p:txBody>
        </p:sp>
        <p:sp>
          <p:nvSpPr>
            <p:cNvPr id="7" name="TextBox 7"/>
            <p:cNvSpPr txBox="1"/>
            <p:nvPr/>
          </p:nvSpPr>
          <p:spPr>
            <a:xfrm>
              <a:off x="0" y="-47625"/>
              <a:ext cx="2512428" cy="21952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a:off x="-2299" y="9218331"/>
            <a:ext cx="7000946" cy="723004"/>
            <a:chOff x="0" y="0"/>
            <a:chExt cx="1843871" cy="190421"/>
          </a:xfrm>
        </p:grpSpPr>
        <p:sp>
          <p:nvSpPr>
            <p:cNvPr id="9" name="Freeform 9"/>
            <p:cNvSpPr/>
            <p:nvPr/>
          </p:nvSpPr>
          <p:spPr>
            <a:xfrm>
              <a:off x="0" y="0"/>
              <a:ext cx="1843871" cy="190421"/>
            </a:xfrm>
            <a:custGeom>
              <a:avLst/>
              <a:gdLst/>
              <a:ahLst/>
              <a:cxnLst/>
              <a:rect l="l" t="t" r="r" b="b"/>
              <a:pathLst>
                <a:path w="1843871" h="190421">
                  <a:moveTo>
                    <a:pt x="0" y="0"/>
                  </a:moveTo>
                  <a:lnTo>
                    <a:pt x="1843871" y="0"/>
                  </a:lnTo>
                  <a:lnTo>
                    <a:pt x="1843871" y="190421"/>
                  </a:lnTo>
                  <a:lnTo>
                    <a:pt x="0" y="190421"/>
                  </a:lnTo>
                  <a:close/>
                </a:path>
              </a:pathLst>
            </a:custGeom>
            <a:solidFill>
              <a:srgbClr val="DD1683"/>
            </a:solidFill>
          </p:spPr>
          <p:txBody>
            <a:bodyPr/>
            <a:lstStyle/>
            <a:p>
              <a:endParaRPr lang="en-US" dirty="0"/>
            </a:p>
          </p:txBody>
        </p:sp>
        <p:sp>
          <p:nvSpPr>
            <p:cNvPr id="10" name="TextBox 10"/>
            <p:cNvSpPr txBox="1"/>
            <p:nvPr/>
          </p:nvSpPr>
          <p:spPr>
            <a:xfrm>
              <a:off x="0" y="-47625"/>
              <a:ext cx="1843871" cy="238046"/>
            </a:xfrm>
            <a:prstGeom prst="rect">
              <a:avLst/>
            </a:prstGeom>
          </p:spPr>
          <p:txBody>
            <a:bodyPr lIns="50800" tIns="50800" rIns="50800" bIns="50800" rtlCol="0" anchor="ctr"/>
            <a:lstStyle/>
            <a:p>
              <a:pPr algn="ctr">
                <a:lnSpc>
                  <a:spcPts val="2659"/>
                </a:lnSpc>
              </a:pPr>
              <a:endParaRPr dirty="0"/>
            </a:p>
          </p:txBody>
        </p:sp>
      </p:grpSp>
      <p:sp>
        <p:nvSpPr>
          <p:cNvPr id="11" name="TextBox 11"/>
          <p:cNvSpPr txBox="1"/>
          <p:nvPr/>
        </p:nvSpPr>
        <p:spPr>
          <a:xfrm>
            <a:off x="1028700" y="212336"/>
            <a:ext cx="16682317" cy="2154436"/>
          </a:xfrm>
          <a:prstGeom prst="rect">
            <a:avLst/>
          </a:prstGeom>
        </p:spPr>
        <p:txBody>
          <a:bodyPr lIns="0" tIns="0" rIns="0" bIns="0" rtlCol="0" anchor="t">
            <a:spAutoFit/>
          </a:bodyPr>
          <a:lstStyle/>
          <a:p>
            <a:pPr algn="l">
              <a:lnSpc>
                <a:spcPts val="8363"/>
              </a:lnSpc>
            </a:pPr>
            <a:r>
              <a:rPr lang="en-US" sz="7743" b="1" dirty="0">
                <a:solidFill>
                  <a:srgbClr val="750550"/>
                </a:solidFill>
                <a:latin typeface="Barlow Ultra-Bold"/>
                <a:ea typeface="Barlow Ultra-Bold"/>
                <a:cs typeface="Barlow Ultra-Bold"/>
                <a:sym typeface="Barlow Ultra-Bold"/>
              </a:rPr>
              <a:t>RITO DE LLAMADA A LA CONVERSION CONTINUA DE LOS CANDIDATOS</a:t>
            </a:r>
          </a:p>
        </p:txBody>
      </p:sp>
      <p:sp>
        <p:nvSpPr>
          <p:cNvPr id="12" name="TextBox 12"/>
          <p:cNvSpPr txBox="1"/>
          <p:nvPr/>
        </p:nvSpPr>
        <p:spPr>
          <a:xfrm>
            <a:off x="1064607" y="3535052"/>
            <a:ext cx="9702827" cy="663580"/>
          </a:xfrm>
          <a:prstGeom prst="rect">
            <a:avLst/>
          </a:prstGeom>
        </p:spPr>
        <p:txBody>
          <a:bodyPr lIns="0" tIns="0" rIns="0" bIns="0" rtlCol="0" anchor="t">
            <a:spAutoFit/>
          </a:bodyPr>
          <a:lstStyle/>
          <a:p>
            <a:pPr algn="just">
              <a:lnSpc>
                <a:spcPts val="5772"/>
              </a:lnSpc>
            </a:pPr>
            <a:r>
              <a:rPr lang="en-US" sz="4123" b="1" dirty="0">
                <a:solidFill>
                  <a:srgbClr val="FFFFFF"/>
                </a:solidFill>
                <a:latin typeface="Barlow Bold"/>
                <a:ea typeface="Barlow Bold"/>
                <a:cs typeface="Barlow Bold"/>
                <a:sym typeface="Barlow Bold"/>
              </a:rPr>
              <a:t>OICA #446-449</a:t>
            </a:r>
          </a:p>
        </p:txBody>
      </p:sp>
      <p:sp>
        <p:nvSpPr>
          <p:cNvPr id="13" name="TextBox 13"/>
          <p:cNvSpPr txBox="1"/>
          <p:nvPr/>
        </p:nvSpPr>
        <p:spPr>
          <a:xfrm>
            <a:off x="0" y="4490632"/>
            <a:ext cx="18752718" cy="4959691"/>
          </a:xfrm>
          <a:prstGeom prst="rect">
            <a:avLst/>
          </a:prstGeom>
        </p:spPr>
        <p:txBody>
          <a:bodyPr wrap="square" lIns="0" tIns="0" rIns="0" bIns="0" rtlCol="0" anchor="t">
            <a:spAutoFit/>
          </a:bodyPr>
          <a:lstStyle/>
          <a:p>
            <a:pPr>
              <a:lnSpc>
                <a:spcPts val="4899"/>
              </a:lnSpc>
            </a:pPr>
            <a:r>
              <a:rPr lang="en-US" sz="3499" dirty="0">
                <a:solidFill>
                  <a:srgbClr val="FFFFFF"/>
                </a:solidFill>
                <a:latin typeface="Barlow"/>
                <a:ea typeface="Barlow"/>
                <a:cs typeface="Barlow"/>
                <a:sym typeface="Barlow"/>
              </a:rPr>
              <a:t>#446 – </a:t>
            </a:r>
            <a:r>
              <a:rPr lang="es-MX" sz="3499" noProof="0" dirty="0">
                <a:solidFill>
                  <a:srgbClr val="FFFFFF"/>
                </a:solidFill>
                <a:latin typeface="Barlow"/>
                <a:ea typeface="Barlow"/>
                <a:cs typeface="Barlow"/>
                <a:sym typeface="Barlow"/>
              </a:rPr>
              <a:t>Este rito puede celebrarse con adultos bautizados, pero no catequizados previamente, que desean completar su Iniciación Cristiana por los sacramentos de la Confirmación y de la Eucaristía o desean ser recibidos a la plena comunión con la Iglesia católica.</a:t>
            </a:r>
          </a:p>
          <a:p>
            <a:pPr>
              <a:lnSpc>
                <a:spcPts val="4899"/>
              </a:lnSpc>
            </a:pPr>
            <a:r>
              <a:rPr lang="es-MX" sz="3499" noProof="0" dirty="0">
                <a:solidFill>
                  <a:srgbClr val="FFFFFF"/>
                </a:solidFill>
                <a:latin typeface="Barlow"/>
                <a:ea typeface="Barlow"/>
                <a:cs typeface="Barlow"/>
                <a:sym typeface="Barlow"/>
              </a:rPr>
              <a:t>#447 – El rito está diseñado para celebraciones en comunidades donde no hay catecúmenos. #448 – Este rito puede celebrarse al principio de la Cuaresma, especialmente para adultos católicos.                                                                                                                                                                                           #449 Si el Rito… se combina con el de elección de los catecúmenos, se usa el rito alternativo que se encuentra en el Apéndice I, 3 (# 447 – 561)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313" y="3943420"/>
            <a:ext cx="18844031" cy="6343580"/>
            <a:chOff x="0" y="0"/>
            <a:chExt cx="3073451" cy="1034634"/>
          </a:xfrm>
        </p:grpSpPr>
        <p:sp>
          <p:nvSpPr>
            <p:cNvPr id="3" name="Freeform 3"/>
            <p:cNvSpPr/>
            <p:nvPr/>
          </p:nvSpPr>
          <p:spPr>
            <a:xfrm>
              <a:off x="0" y="0"/>
              <a:ext cx="3073451" cy="1034634"/>
            </a:xfrm>
            <a:custGeom>
              <a:avLst/>
              <a:gdLst/>
              <a:ahLst/>
              <a:cxnLst/>
              <a:rect l="l" t="t" r="r" b="b"/>
              <a:pathLst>
                <a:path w="3073451" h="1034634">
                  <a:moveTo>
                    <a:pt x="0" y="0"/>
                  </a:moveTo>
                  <a:lnTo>
                    <a:pt x="3073451" y="0"/>
                  </a:lnTo>
                  <a:lnTo>
                    <a:pt x="3073451" y="1034634"/>
                  </a:lnTo>
                  <a:lnTo>
                    <a:pt x="0" y="1034634"/>
                  </a:lnTo>
                  <a:close/>
                </a:path>
              </a:pathLst>
            </a:custGeom>
            <a:solidFill>
              <a:srgbClr val="4C0027"/>
            </a:solidFill>
          </p:spPr>
          <p:txBody>
            <a:bodyPr/>
            <a:lstStyle/>
            <a:p>
              <a:endParaRPr lang="en-US" dirty="0"/>
            </a:p>
          </p:txBody>
        </p:sp>
        <p:sp>
          <p:nvSpPr>
            <p:cNvPr id="4" name="TextBox 4"/>
            <p:cNvSpPr txBox="1"/>
            <p:nvPr/>
          </p:nvSpPr>
          <p:spPr>
            <a:xfrm>
              <a:off x="0" y="-47625"/>
              <a:ext cx="3073451" cy="1082259"/>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2536646" y="2854475"/>
            <a:ext cx="20824645" cy="2176960"/>
            <a:chOff x="0" y="0"/>
            <a:chExt cx="3264229" cy="355061"/>
          </a:xfrm>
        </p:grpSpPr>
        <p:sp>
          <p:nvSpPr>
            <p:cNvPr id="6" name="Freeform 6"/>
            <p:cNvSpPr/>
            <p:nvPr/>
          </p:nvSpPr>
          <p:spPr>
            <a:xfrm>
              <a:off x="0" y="0"/>
              <a:ext cx="3264229" cy="355061"/>
            </a:xfrm>
            <a:custGeom>
              <a:avLst/>
              <a:gdLst/>
              <a:ahLst/>
              <a:cxnLst/>
              <a:rect l="l" t="t" r="r" b="b"/>
              <a:pathLst>
                <a:path w="3264229" h="355061">
                  <a:moveTo>
                    <a:pt x="5029" y="0"/>
                  </a:moveTo>
                  <a:lnTo>
                    <a:pt x="3259200" y="0"/>
                  </a:lnTo>
                  <a:cubicBezTo>
                    <a:pt x="3261978" y="0"/>
                    <a:pt x="3264229" y="2251"/>
                    <a:pt x="3264229" y="5029"/>
                  </a:cubicBezTo>
                  <a:lnTo>
                    <a:pt x="3264229" y="350032"/>
                  </a:lnTo>
                  <a:cubicBezTo>
                    <a:pt x="3264229" y="352809"/>
                    <a:pt x="3261978" y="355061"/>
                    <a:pt x="3259200" y="355061"/>
                  </a:cubicBezTo>
                  <a:lnTo>
                    <a:pt x="5029" y="355061"/>
                  </a:lnTo>
                  <a:cubicBezTo>
                    <a:pt x="2251" y="355061"/>
                    <a:pt x="0" y="352809"/>
                    <a:pt x="0" y="350032"/>
                  </a:cubicBezTo>
                  <a:lnTo>
                    <a:pt x="0" y="5029"/>
                  </a:lnTo>
                  <a:cubicBezTo>
                    <a:pt x="0" y="2251"/>
                    <a:pt x="2251" y="0"/>
                    <a:pt x="5029" y="0"/>
                  </a:cubicBezTo>
                  <a:close/>
                </a:path>
              </a:pathLst>
            </a:custGeom>
            <a:solidFill>
              <a:srgbClr val="DD1683"/>
            </a:solidFill>
            <a:ln cap="sq">
              <a:noFill/>
              <a:prstDash val="solid"/>
              <a:miter/>
            </a:ln>
          </p:spPr>
          <p:txBody>
            <a:bodyPr/>
            <a:lstStyle/>
            <a:p>
              <a:endParaRPr lang="en-US" dirty="0"/>
            </a:p>
          </p:txBody>
        </p:sp>
        <p:sp>
          <p:nvSpPr>
            <p:cNvPr id="7" name="TextBox 7"/>
            <p:cNvSpPr txBox="1"/>
            <p:nvPr/>
          </p:nvSpPr>
          <p:spPr>
            <a:xfrm>
              <a:off x="0" y="-47625"/>
              <a:ext cx="3264229" cy="402686"/>
            </a:xfrm>
            <a:prstGeom prst="rect">
              <a:avLst/>
            </a:prstGeom>
          </p:spPr>
          <p:txBody>
            <a:bodyPr lIns="50800" tIns="50800" rIns="50800" bIns="50800" rtlCol="0" anchor="ctr"/>
            <a:lstStyle/>
            <a:p>
              <a:pPr algn="ctr">
                <a:lnSpc>
                  <a:spcPts val="2659"/>
                </a:lnSpc>
              </a:pPr>
              <a:endParaRPr dirty="0"/>
            </a:p>
          </p:txBody>
        </p:sp>
      </p:grpSp>
      <p:sp>
        <p:nvSpPr>
          <p:cNvPr id="8" name="TextBox 8"/>
          <p:cNvSpPr txBox="1"/>
          <p:nvPr/>
        </p:nvSpPr>
        <p:spPr>
          <a:xfrm>
            <a:off x="1028700" y="707636"/>
            <a:ext cx="16682317" cy="2154436"/>
          </a:xfrm>
          <a:prstGeom prst="rect">
            <a:avLst/>
          </a:prstGeom>
        </p:spPr>
        <p:txBody>
          <a:bodyPr lIns="0" tIns="0" rIns="0" bIns="0" rtlCol="0" anchor="t">
            <a:spAutoFit/>
          </a:bodyPr>
          <a:lstStyle/>
          <a:p>
            <a:pPr algn="l">
              <a:lnSpc>
                <a:spcPts val="8363"/>
              </a:lnSpc>
            </a:pPr>
            <a:r>
              <a:rPr lang="en-US" sz="7743" b="1" dirty="0">
                <a:solidFill>
                  <a:srgbClr val="750550"/>
                </a:solidFill>
                <a:latin typeface="Barlow Ultra-Bold"/>
                <a:ea typeface="Barlow Ultra-Bold"/>
                <a:cs typeface="Barlow Ultra-Bold"/>
                <a:sym typeface="Barlow Ultra-Bold"/>
              </a:rPr>
              <a:t> RITO PENITENCIAL (ESCRUTINIO PARA CANDIDATOS)</a:t>
            </a:r>
          </a:p>
        </p:txBody>
      </p:sp>
      <p:sp>
        <p:nvSpPr>
          <p:cNvPr id="9" name="TextBox 9"/>
          <p:cNvSpPr txBox="1"/>
          <p:nvPr/>
        </p:nvSpPr>
        <p:spPr>
          <a:xfrm>
            <a:off x="0" y="3483252"/>
            <a:ext cx="17983200" cy="1731243"/>
          </a:xfrm>
          <a:prstGeom prst="rect">
            <a:avLst/>
          </a:prstGeom>
        </p:spPr>
        <p:txBody>
          <a:bodyPr wrap="square" lIns="0" tIns="0" rIns="0" bIns="0" rtlCol="0" anchor="t">
            <a:spAutoFit/>
          </a:bodyPr>
          <a:lstStyle/>
          <a:p>
            <a:pPr algn="just">
              <a:lnSpc>
                <a:spcPts val="4494"/>
              </a:lnSpc>
            </a:pPr>
            <a:r>
              <a:rPr lang="es-MX" sz="4123" b="1" noProof="0" dirty="0">
                <a:solidFill>
                  <a:srgbClr val="FFFFFF"/>
                </a:solidFill>
                <a:latin typeface="Barlow Bold"/>
                <a:ea typeface="Barlow Bold"/>
                <a:cs typeface="Barlow Bold"/>
                <a:sym typeface="Barlow Bold"/>
              </a:rPr>
              <a:t>Capitulo V, D: Preparación de Adultos para la Confirmación y la Eucaristía, #459-463</a:t>
            </a:r>
          </a:p>
          <a:p>
            <a:pPr algn="just">
              <a:lnSpc>
                <a:spcPts val="4494"/>
              </a:lnSpc>
            </a:pPr>
            <a:endParaRPr lang="en-US" sz="4123" b="1" dirty="0">
              <a:solidFill>
                <a:srgbClr val="FFFFFF"/>
              </a:solidFill>
              <a:latin typeface="Barlow Bold"/>
              <a:ea typeface="Barlow Bold"/>
              <a:cs typeface="Barlow Bold"/>
              <a:sym typeface="Barlow Bold"/>
            </a:endParaRPr>
          </a:p>
        </p:txBody>
      </p:sp>
      <p:sp>
        <p:nvSpPr>
          <p:cNvPr id="10" name="TextBox 10"/>
          <p:cNvSpPr txBox="1"/>
          <p:nvPr/>
        </p:nvSpPr>
        <p:spPr>
          <a:xfrm>
            <a:off x="0" y="5065053"/>
            <a:ext cx="18752718" cy="5588068"/>
          </a:xfrm>
          <a:prstGeom prst="rect">
            <a:avLst/>
          </a:prstGeom>
        </p:spPr>
        <p:txBody>
          <a:bodyPr wrap="square" lIns="0" tIns="0" rIns="0" bIns="0" rtlCol="0" anchor="t">
            <a:spAutoFit/>
          </a:bodyPr>
          <a:lstStyle/>
          <a:p>
            <a:pPr>
              <a:lnSpc>
                <a:spcPts val="4899"/>
              </a:lnSpc>
            </a:pPr>
            <a:r>
              <a:rPr lang="es-MX" sz="3200" noProof="0" dirty="0">
                <a:solidFill>
                  <a:srgbClr val="FFFFFF"/>
                </a:solidFill>
                <a:latin typeface="Barlow"/>
                <a:ea typeface="Barlow"/>
                <a:cs typeface="Barlow"/>
                <a:sym typeface="Barlow"/>
              </a:rPr>
              <a:t>#459 - …puede servir para marcar la purificación cuaresmal de los adultos bautizados, pero no catequizados,…Se tiene durante la celebración de la Palabra de Dios como una especie de escrutinio…                                                                                                                                                                                         #460 -  …el Rito penitencial generalmente pertenece al tiempo de la preparación final para los sacramentos… presupone que los candidatos han llegado a la madurez en la fe…                                                               #461 - …el Rito se ha de adaptar de tal manera que sea de provecho para todos los participantes.</a:t>
            </a:r>
          </a:p>
          <a:p>
            <a:pPr>
              <a:lnSpc>
                <a:spcPts val="4899"/>
              </a:lnSpc>
            </a:pPr>
            <a:r>
              <a:rPr lang="es-MX" sz="3200" noProof="0" dirty="0">
                <a:solidFill>
                  <a:srgbClr val="FFFFFF"/>
                </a:solidFill>
                <a:latin typeface="Barlow"/>
                <a:ea typeface="Barlow"/>
                <a:cs typeface="Barlow"/>
                <a:sym typeface="Barlow"/>
              </a:rPr>
              <a:t>#462 – se puede celebrar el segundo domingo de cuaresma o en un día feriado,… o en la Pascua…</a:t>
            </a:r>
          </a:p>
          <a:p>
            <a:pPr>
              <a:lnSpc>
                <a:spcPts val="4899"/>
              </a:lnSpc>
            </a:pPr>
            <a:r>
              <a:rPr lang="es-MX" sz="3200" noProof="0" dirty="0">
                <a:solidFill>
                  <a:srgbClr val="FFFFFF"/>
                </a:solidFill>
                <a:latin typeface="Barlow"/>
                <a:ea typeface="Barlow"/>
                <a:cs typeface="Barlow"/>
                <a:sym typeface="Barlow"/>
              </a:rPr>
              <a:t>#463 – Este Rito se propone solo para celebraciones con adultos bautizados que se preparan para la Confirmación y la Eucaristía se ha mantenido separados y distintos</a:t>
            </a:r>
            <a:r>
              <a:rPr lang="es-MX" sz="3499" noProof="0" dirty="0">
                <a:solidFill>
                  <a:srgbClr val="FFFFFF"/>
                </a:solidFill>
                <a:latin typeface="Barlow"/>
                <a:ea typeface="Barlow"/>
                <a:cs typeface="Barlow"/>
                <a:sym typeface="Barlow"/>
              </a:rPr>
              <a:t>..</a:t>
            </a:r>
          </a:p>
          <a:p>
            <a:pPr algn="just">
              <a:lnSpc>
                <a:spcPts val="4899"/>
              </a:lnSpc>
            </a:pPr>
            <a:endParaRPr lang="en-US" sz="3499" dirty="0">
              <a:solidFill>
                <a:srgbClr val="FFFFFF"/>
              </a:solidFill>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249" y="2953468"/>
            <a:ext cx="18844031" cy="7018803"/>
            <a:chOff x="0" y="0"/>
            <a:chExt cx="3073451" cy="1144763"/>
          </a:xfrm>
        </p:grpSpPr>
        <p:sp>
          <p:nvSpPr>
            <p:cNvPr id="3" name="Freeform 3"/>
            <p:cNvSpPr/>
            <p:nvPr/>
          </p:nvSpPr>
          <p:spPr>
            <a:xfrm>
              <a:off x="0" y="0"/>
              <a:ext cx="3073451" cy="1144763"/>
            </a:xfrm>
            <a:custGeom>
              <a:avLst/>
              <a:gdLst/>
              <a:ahLst/>
              <a:cxnLst/>
              <a:rect l="l" t="t" r="r" b="b"/>
              <a:pathLst>
                <a:path w="3073451" h="1144763">
                  <a:moveTo>
                    <a:pt x="0" y="0"/>
                  </a:moveTo>
                  <a:lnTo>
                    <a:pt x="3073451" y="0"/>
                  </a:lnTo>
                  <a:lnTo>
                    <a:pt x="3073451" y="1144763"/>
                  </a:lnTo>
                  <a:lnTo>
                    <a:pt x="0" y="1144763"/>
                  </a:lnTo>
                  <a:close/>
                </a:path>
              </a:pathLst>
            </a:custGeom>
            <a:solidFill>
              <a:srgbClr val="4C0027"/>
            </a:solidFill>
          </p:spPr>
          <p:txBody>
            <a:bodyPr/>
            <a:lstStyle/>
            <a:p>
              <a:endParaRPr lang="es-419" noProof="0" dirty="0"/>
            </a:p>
          </p:txBody>
        </p:sp>
        <p:sp>
          <p:nvSpPr>
            <p:cNvPr id="4" name="TextBox 4"/>
            <p:cNvSpPr txBox="1"/>
            <p:nvPr/>
          </p:nvSpPr>
          <p:spPr>
            <a:xfrm>
              <a:off x="0" y="-47625"/>
              <a:ext cx="3073451" cy="1192388"/>
            </a:xfrm>
            <a:prstGeom prst="rect">
              <a:avLst/>
            </a:prstGeom>
          </p:spPr>
          <p:txBody>
            <a:bodyPr lIns="50800" tIns="50800" rIns="50800" bIns="50800" rtlCol="0" anchor="ctr"/>
            <a:lstStyle/>
            <a:p>
              <a:pPr algn="ctr">
                <a:lnSpc>
                  <a:spcPts val="2659"/>
                </a:lnSpc>
              </a:pPr>
              <a:endParaRPr lang="es-419" noProof="0" dirty="0"/>
            </a:p>
          </p:txBody>
        </p:sp>
      </p:grpSp>
      <p:grpSp>
        <p:nvGrpSpPr>
          <p:cNvPr id="5" name="Group 5"/>
          <p:cNvGrpSpPr/>
          <p:nvPr/>
        </p:nvGrpSpPr>
        <p:grpSpPr>
          <a:xfrm>
            <a:off x="-2567581" y="2426499"/>
            <a:ext cx="20508710" cy="1053939"/>
            <a:chOff x="0" y="0"/>
            <a:chExt cx="3344959" cy="171897"/>
          </a:xfrm>
        </p:grpSpPr>
        <p:sp>
          <p:nvSpPr>
            <p:cNvPr id="6" name="Freeform 6"/>
            <p:cNvSpPr/>
            <p:nvPr/>
          </p:nvSpPr>
          <p:spPr>
            <a:xfrm>
              <a:off x="0" y="0"/>
              <a:ext cx="3344959" cy="171897"/>
            </a:xfrm>
            <a:custGeom>
              <a:avLst/>
              <a:gdLst/>
              <a:ahLst/>
              <a:cxnLst/>
              <a:rect l="l" t="t" r="r" b="b"/>
              <a:pathLst>
                <a:path w="3344959" h="171897">
                  <a:moveTo>
                    <a:pt x="4907" y="0"/>
                  </a:moveTo>
                  <a:lnTo>
                    <a:pt x="3340052" y="0"/>
                  </a:lnTo>
                  <a:cubicBezTo>
                    <a:pt x="3342762" y="0"/>
                    <a:pt x="3344959" y="2197"/>
                    <a:pt x="3344959" y="4907"/>
                  </a:cubicBezTo>
                  <a:lnTo>
                    <a:pt x="3344959" y="166989"/>
                  </a:lnTo>
                  <a:cubicBezTo>
                    <a:pt x="3344959" y="169700"/>
                    <a:pt x="3342762" y="171897"/>
                    <a:pt x="3340052" y="171897"/>
                  </a:cubicBezTo>
                  <a:lnTo>
                    <a:pt x="4907" y="171897"/>
                  </a:lnTo>
                  <a:cubicBezTo>
                    <a:pt x="2197" y="171897"/>
                    <a:pt x="0" y="169700"/>
                    <a:pt x="0" y="166989"/>
                  </a:cubicBezTo>
                  <a:lnTo>
                    <a:pt x="0" y="4907"/>
                  </a:lnTo>
                  <a:cubicBezTo>
                    <a:pt x="0" y="2197"/>
                    <a:pt x="2197" y="0"/>
                    <a:pt x="4907" y="0"/>
                  </a:cubicBezTo>
                  <a:close/>
                </a:path>
              </a:pathLst>
            </a:custGeom>
            <a:solidFill>
              <a:srgbClr val="DD1683"/>
            </a:solidFill>
            <a:ln cap="sq">
              <a:noFill/>
              <a:prstDash val="solid"/>
              <a:miter/>
            </a:ln>
          </p:spPr>
          <p:txBody>
            <a:bodyPr/>
            <a:lstStyle/>
            <a:p>
              <a:endParaRPr lang="es-419" noProof="0" dirty="0"/>
            </a:p>
          </p:txBody>
        </p:sp>
        <p:sp>
          <p:nvSpPr>
            <p:cNvPr id="7" name="TextBox 7"/>
            <p:cNvSpPr txBox="1"/>
            <p:nvPr/>
          </p:nvSpPr>
          <p:spPr>
            <a:xfrm>
              <a:off x="0" y="-47625"/>
              <a:ext cx="3344959" cy="219522"/>
            </a:xfrm>
            <a:prstGeom prst="rect">
              <a:avLst/>
            </a:prstGeom>
          </p:spPr>
          <p:txBody>
            <a:bodyPr lIns="50800" tIns="50800" rIns="50800" bIns="50800" rtlCol="0" anchor="ctr"/>
            <a:lstStyle/>
            <a:p>
              <a:pPr algn="ctr">
                <a:lnSpc>
                  <a:spcPts val="2659"/>
                </a:lnSpc>
              </a:pPr>
              <a:endParaRPr lang="es-419" noProof="0" dirty="0"/>
            </a:p>
          </p:txBody>
        </p:sp>
      </p:grpSp>
      <p:grpSp>
        <p:nvGrpSpPr>
          <p:cNvPr id="8" name="Group 8"/>
          <p:cNvGrpSpPr/>
          <p:nvPr/>
        </p:nvGrpSpPr>
        <p:grpSpPr>
          <a:xfrm>
            <a:off x="-33235" y="9126207"/>
            <a:ext cx="7000946" cy="846064"/>
            <a:chOff x="0" y="0"/>
            <a:chExt cx="1843871" cy="222832"/>
          </a:xfrm>
        </p:grpSpPr>
        <p:sp>
          <p:nvSpPr>
            <p:cNvPr id="9" name="Freeform 9"/>
            <p:cNvSpPr/>
            <p:nvPr/>
          </p:nvSpPr>
          <p:spPr>
            <a:xfrm>
              <a:off x="0" y="0"/>
              <a:ext cx="1843871" cy="222832"/>
            </a:xfrm>
            <a:custGeom>
              <a:avLst/>
              <a:gdLst/>
              <a:ahLst/>
              <a:cxnLst/>
              <a:rect l="l" t="t" r="r" b="b"/>
              <a:pathLst>
                <a:path w="1843871" h="222832">
                  <a:moveTo>
                    <a:pt x="0" y="0"/>
                  </a:moveTo>
                  <a:lnTo>
                    <a:pt x="1843871" y="0"/>
                  </a:lnTo>
                  <a:lnTo>
                    <a:pt x="1843871" y="222832"/>
                  </a:lnTo>
                  <a:lnTo>
                    <a:pt x="0" y="222832"/>
                  </a:lnTo>
                  <a:close/>
                </a:path>
              </a:pathLst>
            </a:custGeom>
            <a:solidFill>
              <a:srgbClr val="DD1683"/>
            </a:solidFill>
          </p:spPr>
          <p:txBody>
            <a:bodyPr/>
            <a:lstStyle/>
            <a:p>
              <a:endParaRPr lang="es-419" noProof="0" dirty="0"/>
            </a:p>
          </p:txBody>
        </p:sp>
        <p:sp>
          <p:nvSpPr>
            <p:cNvPr id="10" name="TextBox 10"/>
            <p:cNvSpPr txBox="1"/>
            <p:nvPr/>
          </p:nvSpPr>
          <p:spPr>
            <a:xfrm>
              <a:off x="0" y="-47625"/>
              <a:ext cx="1843871" cy="270457"/>
            </a:xfrm>
            <a:prstGeom prst="rect">
              <a:avLst/>
            </a:prstGeom>
          </p:spPr>
          <p:txBody>
            <a:bodyPr lIns="50800" tIns="50800" rIns="50800" bIns="50800" rtlCol="0" anchor="ctr"/>
            <a:lstStyle/>
            <a:p>
              <a:pPr algn="ctr">
                <a:lnSpc>
                  <a:spcPts val="2659"/>
                </a:lnSpc>
              </a:pPr>
              <a:endParaRPr lang="es-419" noProof="0" dirty="0"/>
            </a:p>
          </p:txBody>
        </p:sp>
      </p:grpSp>
      <p:sp>
        <p:nvSpPr>
          <p:cNvPr id="11" name="TextBox 11"/>
          <p:cNvSpPr txBox="1"/>
          <p:nvPr/>
        </p:nvSpPr>
        <p:spPr>
          <a:xfrm>
            <a:off x="1064607" y="1114425"/>
            <a:ext cx="16682317" cy="1089565"/>
          </a:xfrm>
          <a:prstGeom prst="rect">
            <a:avLst/>
          </a:prstGeom>
        </p:spPr>
        <p:txBody>
          <a:bodyPr lIns="0" tIns="0" rIns="0" bIns="0" rtlCol="0" anchor="t">
            <a:spAutoFit/>
          </a:bodyPr>
          <a:lstStyle/>
          <a:p>
            <a:pPr algn="l">
              <a:lnSpc>
                <a:spcPts val="8363"/>
              </a:lnSpc>
            </a:pPr>
            <a:r>
              <a:rPr lang="es-419" sz="7743" b="1" noProof="0" dirty="0">
                <a:solidFill>
                  <a:srgbClr val="750550"/>
                </a:solidFill>
                <a:latin typeface="Barlow Ultra-Bold"/>
                <a:ea typeface="Barlow Ultra-Bold"/>
                <a:cs typeface="Barlow Ultra-Bold"/>
                <a:sym typeface="Barlow Ultra-Bold"/>
              </a:rPr>
              <a:t>ESCRUTINIOS</a:t>
            </a:r>
          </a:p>
        </p:txBody>
      </p:sp>
      <p:sp>
        <p:nvSpPr>
          <p:cNvPr id="12" name="TextBox 12"/>
          <p:cNvSpPr txBox="1"/>
          <p:nvPr/>
        </p:nvSpPr>
        <p:spPr>
          <a:xfrm>
            <a:off x="1033671" y="2545100"/>
            <a:ext cx="16225629" cy="663580"/>
          </a:xfrm>
          <a:prstGeom prst="rect">
            <a:avLst/>
          </a:prstGeom>
        </p:spPr>
        <p:txBody>
          <a:bodyPr lIns="0" tIns="0" rIns="0" bIns="0" rtlCol="0" anchor="t">
            <a:spAutoFit/>
          </a:bodyPr>
          <a:lstStyle/>
          <a:p>
            <a:pPr algn="just">
              <a:lnSpc>
                <a:spcPts val="5772"/>
              </a:lnSpc>
            </a:pPr>
            <a:r>
              <a:rPr lang="es-419" sz="4123" b="1" noProof="0" dirty="0">
                <a:solidFill>
                  <a:srgbClr val="FFFFFF"/>
                </a:solidFill>
                <a:latin typeface="Barlow Bold"/>
                <a:ea typeface="Barlow Bold"/>
                <a:cs typeface="Barlow Bold"/>
                <a:sym typeface="Barlow Bold"/>
              </a:rPr>
              <a:t>#141-146 Ritos que pertenecen a la etapa de Purificación e Iluminación</a:t>
            </a:r>
          </a:p>
        </p:txBody>
      </p:sp>
      <p:sp>
        <p:nvSpPr>
          <p:cNvPr id="13" name="TextBox 13"/>
          <p:cNvSpPr txBox="1"/>
          <p:nvPr/>
        </p:nvSpPr>
        <p:spPr>
          <a:xfrm>
            <a:off x="62949" y="3983023"/>
            <a:ext cx="18225052" cy="4959691"/>
          </a:xfrm>
          <a:prstGeom prst="rect">
            <a:avLst/>
          </a:prstGeom>
        </p:spPr>
        <p:txBody>
          <a:bodyPr wrap="square" lIns="0" tIns="0" rIns="0" bIns="0" rtlCol="0" anchor="t">
            <a:spAutoFit/>
          </a:bodyPr>
          <a:lstStyle/>
          <a:p>
            <a:pPr>
              <a:lnSpc>
                <a:spcPts val="4899"/>
              </a:lnSpc>
            </a:pPr>
            <a:r>
              <a:rPr lang="es-419" sz="3499" noProof="0" dirty="0">
                <a:solidFill>
                  <a:srgbClr val="FFFFFF"/>
                </a:solidFill>
                <a:latin typeface="Barlow"/>
                <a:ea typeface="Barlow"/>
                <a:cs typeface="Barlow"/>
                <a:sym typeface="Barlow"/>
              </a:rPr>
              <a:t>#141 - Los escrutinios, que se celebran solemnemente los domingos, tienen el doble objeto …: </a:t>
            </a:r>
            <a:r>
              <a:rPr lang="es-419" sz="3499" u="sng" noProof="0" dirty="0">
                <a:solidFill>
                  <a:srgbClr val="FFFFFF"/>
                </a:solidFill>
                <a:effectLst>
                  <a:outerShdw blurRad="38100" dist="38100" dir="2700000" algn="tl">
                    <a:srgbClr val="000000">
                      <a:alpha val="43137"/>
                    </a:srgbClr>
                  </a:outerShdw>
                </a:effectLst>
                <a:latin typeface="Barlow"/>
                <a:ea typeface="Barlow"/>
                <a:cs typeface="Barlow"/>
                <a:sym typeface="Barlow"/>
              </a:rPr>
              <a:t>descubrir</a:t>
            </a:r>
            <a:r>
              <a:rPr lang="es-419" sz="3499" noProof="0" dirty="0">
                <a:solidFill>
                  <a:srgbClr val="FFFFFF"/>
                </a:solidFill>
                <a:latin typeface="Barlow"/>
                <a:ea typeface="Barlow"/>
                <a:cs typeface="Barlow"/>
                <a:sym typeface="Barlow"/>
              </a:rPr>
              <a:t>, y posteriormente </a:t>
            </a:r>
            <a:r>
              <a:rPr lang="es-419" sz="3499" u="sng" noProof="0" dirty="0">
                <a:solidFill>
                  <a:srgbClr val="FFFFFF"/>
                </a:solidFill>
                <a:latin typeface="Barlow"/>
                <a:ea typeface="Barlow"/>
                <a:cs typeface="Barlow"/>
                <a:sym typeface="Barlow"/>
              </a:rPr>
              <a:t>sanar</a:t>
            </a:r>
            <a:r>
              <a:rPr lang="es-419" sz="3499" noProof="0" dirty="0">
                <a:solidFill>
                  <a:srgbClr val="FFFFFF"/>
                </a:solidFill>
                <a:latin typeface="Barlow"/>
                <a:ea typeface="Barlow"/>
                <a:cs typeface="Barlow"/>
                <a:sym typeface="Barlow"/>
              </a:rPr>
              <a:t>… Los escrutinios que se complementan con la ayuda de los exorcismos, tienen una finalidad espiritual...</a:t>
            </a:r>
          </a:p>
          <a:p>
            <a:pPr>
              <a:lnSpc>
                <a:spcPts val="4899"/>
              </a:lnSpc>
            </a:pPr>
            <a:r>
              <a:rPr lang="es-419" sz="3499" noProof="0" dirty="0">
                <a:solidFill>
                  <a:srgbClr val="FFFFFF"/>
                </a:solidFill>
                <a:latin typeface="Barlow"/>
                <a:ea typeface="Barlow"/>
                <a:cs typeface="Barlow"/>
                <a:sym typeface="Barlow"/>
              </a:rPr>
              <a:t>#142 – Se espera que los elegidos (competentes) tengan la intención de adquirir un conocimiento íntimo de Cristo y de su Iglesia, y muy en especial que progresen en el sincero conocimiento de sí mismos por medio del examen reflexivo de sus vidas y del verdadero arrepentimiento. </a:t>
            </a:r>
          </a:p>
          <a:p>
            <a:pPr>
              <a:lnSpc>
                <a:spcPts val="4899"/>
              </a:lnSpc>
            </a:pPr>
            <a:endParaRPr lang="es-419" sz="3499" i="1" noProof="0" dirty="0">
              <a:solidFill>
                <a:srgbClr val="FFFFFF"/>
              </a:solidFill>
              <a:latin typeface="Barlow Italics"/>
              <a:ea typeface="Barlow Italics"/>
              <a:cs typeface="Barlow Italics"/>
              <a:sym typeface="Barlow Itali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39350"/>
            <a:ext cx="7056225" cy="9408300"/>
          </a:xfrm>
          <a:custGeom>
            <a:avLst/>
            <a:gdLst/>
            <a:ahLst/>
            <a:cxnLst/>
            <a:rect l="l" t="t" r="r" b="b"/>
            <a:pathLst>
              <a:path w="7056225" h="9408300">
                <a:moveTo>
                  <a:pt x="0" y="0"/>
                </a:moveTo>
                <a:lnTo>
                  <a:pt x="7056225" y="0"/>
                </a:lnTo>
                <a:lnTo>
                  <a:pt x="7056225" y="9408300"/>
                </a:lnTo>
                <a:lnTo>
                  <a:pt x="0" y="9408300"/>
                </a:lnTo>
                <a:lnTo>
                  <a:pt x="0" y="0"/>
                </a:lnTo>
                <a:close/>
              </a:path>
            </a:pathLst>
          </a:custGeom>
          <a:blipFill>
            <a:blip r:embed="rId2"/>
            <a:stretch>
              <a:fillRect/>
            </a:stretch>
          </a:blipFill>
        </p:spPr>
        <p:txBody>
          <a:bodyPr/>
          <a:lstStyle/>
          <a:p>
            <a:endParaRPr lang="en-US" dirty="0"/>
          </a:p>
        </p:txBody>
      </p:sp>
      <p:sp>
        <p:nvSpPr>
          <p:cNvPr id="3" name="TextBox 3"/>
          <p:cNvSpPr txBox="1"/>
          <p:nvPr/>
        </p:nvSpPr>
        <p:spPr>
          <a:xfrm>
            <a:off x="6693871" y="1028700"/>
            <a:ext cx="9513451" cy="6426118"/>
          </a:xfrm>
          <a:prstGeom prst="rect">
            <a:avLst/>
          </a:prstGeom>
        </p:spPr>
        <p:txBody>
          <a:bodyPr lIns="0" tIns="0" rIns="0" bIns="0" rtlCol="0" anchor="t">
            <a:spAutoFit/>
          </a:bodyPr>
          <a:lstStyle/>
          <a:p>
            <a:pPr>
              <a:lnSpc>
                <a:spcPts val="4619"/>
              </a:lnSpc>
            </a:pPr>
            <a:r>
              <a:rPr lang="es-ES" sz="3299" dirty="0">
                <a:solidFill>
                  <a:srgbClr val="000000"/>
                </a:solidFill>
                <a:latin typeface="Barlow"/>
                <a:ea typeface="Barlow"/>
                <a:cs typeface="Barlow"/>
                <a:sym typeface="Barlow"/>
              </a:rPr>
              <a:t>Para los ritos de los Escrutinios se deben utilizar las lecturas del </a:t>
            </a:r>
            <a:r>
              <a:rPr lang="es-ES" sz="3299" b="1" dirty="0">
                <a:solidFill>
                  <a:srgbClr val="000000"/>
                </a:solidFill>
                <a:effectLst>
                  <a:outerShdw blurRad="38100" dist="38100" dir="2700000" algn="tl">
                    <a:srgbClr val="000000">
                      <a:alpha val="43137"/>
                    </a:srgbClr>
                  </a:outerShdw>
                </a:effectLst>
                <a:latin typeface="Barlow"/>
                <a:ea typeface="Barlow"/>
                <a:cs typeface="Barlow"/>
                <a:sym typeface="Barlow"/>
              </a:rPr>
              <a:t>3º, 4º y 5º Domingos de Cuaresma del ciclo A</a:t>
            </a:r>
            <a:r>
              <a:rPr lang="es-ES" sz="3299" dirty="0">
                <a:solidFill>
                  <a:srgbClr val="000000"/>
                </a:solidFill>
                <a:latin typeface="Barlow"/>
                <a:ea typeface="Barlow"/>
                <a:cs typeface="Barlow"/>
                <a:sym typeface="Barlow"/>
              </a:rPr>
              <a:t>, sin importar en qué ciclo nos encontremos, porque los tres Evangelios de esos domingos tienen temas bautismales de gran significado.</a:t>
            </a:r>
          </a:p>
          <a:p>
            <a:pPr algn="just">
              <a:lnSpc>
                <a:spcPts val="4619"/>
              </a:lnSpc>
            </a:pPr>
            <a:endParaRPr lang="es-ES" sz="3299" dirty="0">
              <a:solidFill>
                <a:srgbClr val="000000"/>
              </a:solidFill>
              <a:latin typeface="Barlow"/>
              <a:ea typeface="Barlow"/>
              <a:cs typeface="Barlow"/>
              <a:sym typeface="Barlow"/>
            </a:endParaRPr>
          </a:p>
          <a:p>
            <a:pPr algn="just">
              <a:lnSpc>
                <a:spcPts val="4619"/>
              </a:lnSpc>
            </a:pPr>
            <a:endParaRPr lang="es-ES" sz="3299" dirty="0">
              <a:solidFill>
                <a:srgbClr val="000000"/>
              </a:solidFill>
              <a:latin typeface="Barlow"/>
              <a:ea typeface="Barlow"/>
              <a:cs typeface="Barlow"/>
              <a:sym typeface="Barlow"/>
            </a:endParaRPr>
          </a:p>
          <a:p>
            <a:pPr algn="just">
              <a:lnSpc>
                <a:spcPts val="4619"/>
              </a:lnSpc>
            </a:pPr>
            <a:endParaRPr lang="es-ES" sz="3299" dirty="0">
              <a:solidFill>
                <a:srgbClr val="000000"/>
              </a:solidFill>
              <a:latin typeface="Barlow"/>
              <a:ea typeface="Barlow"/>
              <a:cs typeface="Barlow"/>
              <a:sym typeface="Barlow"/>
            </a:endParaRPr>
          </a:p>
          <a:p>
            <a:pPr>
              <a:lnSpc>
                <a:spcPts val="4619"/>
              </a:lnSpc>
            </a:pPr>
            <a:r>
              <a:rPr lang="es-ES" sz="3299" dirty="0">
                <a:solidFill>
                  <a:srgbClr val="000000"/>
                </a:solidFill>
                <a:latin typeface="Barlow"/>
                <a:ea typeface="Barlow"/>
                <a:cs typeface="Barlow"/>
                <a:sym typeface="Barlow"/>
              </a:rPr>
              <a:t>El 1.er Escrutinio, está basado en la historia de la Mujer junto al Pozo, la “Samaritana”, y se centra en Jesús que es el </a:t>
            </a:r>
            <a:r>
              <a:rPr lang="es-ES" sz="3299" b="1" dirty="0">
                <a:solidFill>
                  <a:srgbClr val="FF0000"/>
                </a:solidFill>
                <a:effectLst>
                  <a:outerShdw blurRad="38100" dist="38100" dir="2700000" algn="tl">
                    <a:srgbClr val="000000">
                      <a:alpha val="43137"/>
                    </a:srgbClr>
                  </a:outerShdw>
                </a:effectLst>
                <a:latin typeface="Barlow"/>
                <a:ea typeface="Barlow"/>
                <a:cs typeface="Barlow"/>
                <a:sym typeface="Barlow"/>
              </a:rPr>
              <a:t>agua viva</a:t>
            </a:r>
            <a:r>
              <a:rPr lang="es-ES" sz="3299" dirty="0">
                <a:solidFill>
                  <a:srgbClr val="000000"/>
                </a:solidFill>
                <a:latin typeface="Barlow"/>
                <a:ea typeface="Barlow"/>
                <a:cs typeface="Barlow"/>
                <a:sym typeface="Barlow"/>
              </a:rPr>
              <a:t>.</a:t>
            </a:r>
            <a:endParaRPr lang="en-US" sz="3299" dirty="0">
              <a:solidFill>
                <a:srgbClr val="000000"/>
              </a:solidFill>
              <a:latin typeface="Barlow"/>
              <a:ea typeface="Barlow"/>
              <a:cs typeface="Barlow"/>
              <a:sym typeface="Barlow"/>
            </a:endParaRPr>
          </a:p>
        </p:txBody>
      </p:sp>
      <p:sp>
        <p:nvSpPr>
          <p:cNvPr id="4" name="TextBox 4"/>
          <p:cNvSpPr txBox="1"/>
          <p:nvPr/>
        </p:nvSpPr>
        <p:spPr>
          <a:xfrm>
            <a:off x="6693871" y="4067917"/>
            <a:ext cx="10204746" cy="2151166"/>
          </a:xfrm>
          <a:prstGeom prst="rect">
            <a:avLst/>
          </a:prstGeom>
        </p:spPr>
        <p:txBody>
          <a:bodyPr wrap="square" lIns="0" tIns="0" rIns="0" bIns="0" rtlCol="0" anchor="t">
            <a:spAutoFit/>
          </a:bodyPr>
          <a:lstStyle/>
          <a:p>
            <a:pPr>
              <a:lnSpc>
                <a:spcPts val="5772"/>
              </a:lnSpc>
            </a:pPr>
            <a:r>
              <a:rPr lang="es-MX" sz="4123" b="1" noProof="0" dirty="0">
                <a:solidFill>
                  <a:srgbClr val="AA1064"/>
                </a:solidFill>
                <a:latin typeface="Barlow Bold"/>
                <a:ea typeface="Barlow Bold"/>
                <a:cs typeface="Barlow Bold"/>
                <a:sym typeface="Barlow Bold"/>
              </a:rPr>
              <a:t>Primer Escrutinio,                                                       Tercer domingo de Cuaresma</a:t>
            </a:r>
          </a:p>
          <a:p>
            <a:pPr>
              <a:lnSpc>
                <a:spcPts val="5772"/>
              </a:lnSpc>
            </a:pPr>
            <a:endParaRPr lang="en-US" sz="4123" b="1" dirty="0">
              <a:solidFill>
                <a:srgbClr val="AA1064"/>
              </a:solidFill>
              <a:latin typeface="Barlow Bold"/>
              <a:ea typeface="Barlow Bold"/>
              <a:cs typeface="Barlow Bold"/>
              <a:sym typeface="Barlow Bold"/>
            </a:endParaRPr>
          </a:p>
        </p:txBody>
      </p:sp>
      <p:grpSp>
        <p:nvGrpSpPr>
          <p:cNvPr id="7" name="Group 2">
            <a:extLst>
              <a:ext uri="{FF2B5EF4-FFF2-40B4-BE49-F238E27FC236}">
                <a16:creationId xmlns:a16="http://schemas.microsoft.com/office/drawing/2014/main" id="{7806BB29-9946-FF82-6235-29D41450788E}"/>
              </a:ext>
            </a:extLst>
          </p:cNvPr>
          <p:cNvGrpSpPr/>
          <p:nvPr/>
        </p:nvGrpSpPr>
        <p:grpSpPr>
          <a:xfrm>
            <a:off x="17379275" y="0"/>
            <a:ext cx="908725" cy="10287000"/>
            <a:chOff x="0" y="0"/>
            <a:chExt cx="239335" cy="2709333"/>
          </a:xfrm>
        </p:grpSpPr>
        <p:sp>
          <p:nvSpPr>
            <p:cNvPr id="8" name="Freeform 3">
              <a:extLst>
                <a:ext uri="{FF2B5EF4-FFF2-40B4-BE49-F238E27FC236}">
                  <a16:creationId xmlns:a16="http://schemas.microsoft.com/office/drawing/2014/main" id="{9783A3AA-53EF-7C5B-D268-F7B6342FA5A2}"/>
                </a:ext>
              </a:extLst>
            </p:cNvPr>
            <p:cNvSpPr/>
            <p:nvPr/>
          </p:nvSpPr>
          <p:spPr>
            <a:xfrm>
              <a:off x="0" y="0"/>
              <a:ext cx="239335" cy="2709333"/>
            </a:xfrm>
            <a:custGeom>
              <a:avLst/>
              <a:gdLst/>
              <a:ahLst/>
              <a:cxnLst/>
              <a:rect l="l" t="t" r="r" b="b"/>
              <a:pathLst>
                <a:path w="239335" h="2709333">
                  <a:moveTo>
                    <a:pt x="0" y="0"/>
                  </a:moveTo>
                  <a:lnTo>
                    <a:pt x="239335" y="0"/>
                  </a:lnTo>
                  <a:lnTo>
                    <a:pt x="239335" y="2709333"/>
                  </a:lnTo>
                  <a:lnTo>
                    <a:pt x="0" y="2709333"/>
                  </a:lnTo>
                  <a:close/>
                </a:path>
              </a:pathLst>
            </a:custGeom>
            <a:solidFill>
              <a:srgbClr val="4C0027"/>
            </a:solidFill>
          </p:spPr>
          <p:txBody>
            <a:bodyPr/>
            <a:lstStyle/>
            <a:p>
              <a:endParaRPr lang="en-US" dirty="0"/>
            </a:p>
          </p:txBody>
        </p:sp>
        <p:sp>
          <p:nvSpPr>
            <p:cNvPr id="9" name="TextBox 4">
              <a:extLst>
                <a:ext uri="{FF2B5EF4-FFF2-40B4-BE49-F238E27FC236}">
                  <a16:creationId xmlns:a16="http://schemas.microsoft.com/office/drawing/2014/main" id="{D93411CD-5811-BB0B-322E-96F90015AAD4}"/>
                </a:ext>
              </a:extLst>
            </p:cNvPr>
            <p:cNvSpPr txBox="1"/>
            <p:nvPr/>
          </p:nvSpPr>
          <p:spPr>
            <a:xfrm>
              <a:off x="0" y="-47625"/>
              <a:ext cx="239335" cy="2756958"/>
            </a:xfrm>
            <a:prstGeom prst="rect">
              <a:avLst/>
            </a:prstGeom>
          </p:spPr>
          <p:txBody>
            <a:bodyPr lIns="50800" tIns="50800" rIns="50800" bIns="50800" rtlCol="0" anchor="ctr"/>
            <a:lstStyle/>
            <a:p>
              <a:pPr algn="ctr">
                <a:lnSpc>
                  <a:spcPts val="2659"/>
                </a:lnSpc>
              </a:pPr>
              <a:endParaRPr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16218"/>
            <a:ext cx="7240924" cy="11304282"/>
          </a:xfrm>
          <a:custGeom>
            <a:avLst/>
            <a:gdLst/>
            <a:ahLst/>
            <a:cxnLst/>
            <a:rect l="l" t="t" r="r" b="b"/>
            <a:pathLst>
              <a:path w="7240924" h="9654565">
                <a:moveTo>
                  <a:pt x="0" y="0"/>
                </a:moveTo>
                <a:lnTo>
                  <a:pt x="7240924" y="0"/>
                </a:lnTo>
                <a:lnTo>
                  <a:pt x="7240924" y="9654564"/>
                </a:lnTo>
                <a:lnTo>
                  <a:pt x="0" y="9654564"/>
                </a:lnTo>
                <a:lnTo>
                  <a:pt x="0" y="0"/>
                </a:lnTo>
                <a:close/>
              </a:path>
            </a:pathLst>
          </a:custGeom>
          <a:blipFill>
            <a:blip r:embed="rId2"/>
            <a:stretch>
              <a:fillRect/>
            </a:stretch>
          </a:blipFill>
        </p:spPr>
        <p:txBody>
          <a:bodyPr/>
          <a:lstStyle/>
          <a:p>
            <a:endParaRPr lang="en-US" dirty="0"/>
          </a:p>
        </p:txBody>
      </p:sp>
      <p:sp>
        <p:nvSpPr>
          <p:cNvPr id="3" name="TextBox 3"/>
          <p:cNvSpPr txBox="1"/>
          <p:nvPr/>
        </p:nvSpPr>
        <p:spPr>
          <a:xfrm>
            <a:off x="7512210" y="5372100"/>
            <a:ext cx="9334500" cy="1706878"/>
          </a:xfrm>
          <a:prstGeom prst="rect">
            <a:avLst/>
          </a:prstGeom>
        </p:spPr>
        <p:txBody>
          <a:bodyPr wrap="square" lIns="0" tIns="0" rIns="0" bIns="0" rtlCol="0" anchor="t">
            <a:spAutoFit/>
          </a:bodyPr>
          <a:lstStyle/>
          <a:p>
            <a:pPr>
              <a:lnSpc>
                <a:spcPts val="4619"/>
              </a:lnSpc>
            </a:pPr>
            <a:r>
              <a:rPr lang="es-MX" sz="3299" noProof="0" dirty="0">
                <a:solidFill>
                  <a:srgbClr val="000000"/>
                </a:solidFill>
                <a:latin typeface="Barlow"/>
                <a:ea typeface="Barlow"/>
                <a:cs typeface="Barlow"/>
                <a:sym typeface="Barlow"/>
              </a:rPr>
              <a:t>Se basa en la historia del ciego de Nacimiento, enfocándose en Jesús como </a:t>
            </a:r>
            <a:r>
              <a:rPr lang="es-MX" sz="3299" b="1" noProof="0" dirty="0">
                <a:solidFill>
                  <a:srgbClr val="FF0000"/>
                </a:solidFill>
                <a:effectLst>
                  <a:outerShdw blurRad="38100" dist="38100" dir="2700000" algn="tl">
                    <a:srgbClr val="000000">
                      <a:alpha val="43137"/>
                    </a:srgbClr>
                  </a:outerShdw>
                </a:effectLst>
                <a:latin typeface="Barlow"/>
                <a:ea typeface="Barlow"/>
                <a:cs typeface="Barlow"/>
                <a:sym typeface="Barlow"/>
              </a:rPr>
              <a:t>la Luz</a:t>
            </a:r>
            <a:r>
              <a:rPr lang="es-MX" sz="3299" noProof="0" dirty="0">
                <a:solidFill>
                  <a:srgbClr val="000000"/>
                </a:solidFill>
                <a:latin typeface="Barlow"/>
                <a:ea typeface="Barlow"/>
                <a:cs typeface="Barlow"/>
                <a:sym typeface="Barlow"/>
              </a:rPr>
              <a:t>.</a:t>
            </a:r>
          </a:p>
          <a:p>
            <a:pPr algn="just">
              <a:lnSpc>
                <a:spcPts val="4619"/>
              </a:lnSpc>
              <a:spcBef>
                <a:spcPct val="0"/>
              </a:spcBef>
            </a:pPr>
            <a:endParaRPr lang="en-US" sz="3299" dirty="0">
              <a:solidFill>
                <a:srgbClr val="000000"/>
              </a:solidFill>
              <a:latin typeface="Barlow"/>
              <a:ea typeface="Barlow"/>
              <a:cs typeface="Barlow"/>
              <a:sym typeface="Barlow"/>
            </a:endParaRPr>
          </a:p>
        </p:txBody>
      </p:sp>
      <p:sp>
        <p:nvSpPr>
          <p:cNvPr id="4" name="TextBox 4"/>
          <p:cNvSpPr txBox="1"/>
          <p:nvPr/>
        </p:nvSpPr>
        <p:spPr>
          <a:xfrm>
            <a:off x="7418049" y="3238500"/>
            <a:ext cx="9784101" cy="1407373"/>
          </a:xfrm>
          <a:prstGeom prst="rect">
            <a:avLst/>
          </a:prstGeom>
        </p:spPr>
        <p:txBody>
          <a:bodyPr wrap="square" lIns="0" tIns="0" rIns="0" bIns="0" rtlCol="0" anchor="t">
            <a:spAutoFit/>
          </a:bodyPr>
          <a:lstStyle/>
          <a:p>
            <a:pPr>
              <a:lnSpc>
                <a:spcPts val="5772"/>
              </a:lnSpc>
            </a:pPr>
            <a:r>
              <a:rPr lang="es-MX" sz="4123" b="1" noProof="0" dirty="0">
                <a:solidFill>
                  <a:srgbClr val="AA1064"/>
                </a:solidFill>
                <a:latin typeface="Barlow Bold"/>
                <a:ea typeface="Barlow Bold"/>
                <a:cs typeface="Barlow Bold"/>
                <a:sym typeface="Barlow Bold"/>
              </a:rPr>
              <a:t>Segundo Escrutinio, cuarto domingo de Cuaresma</a:t>
            </a:r>
          </a:p>
        </p:txBody>
      </p:sp>
      <p:grpSp>
        <p:nvGrpSpPr>
          <p:cNvPr id="5" name="Group 2">
            <a:extLst>
              <a:ext uri="{FF2B5EF4-FFF2-40B4-BE49-F238E27FC236}">
                <a16:creationId xmlns:a16="http://schemas.microsoft.com/office/drawing/2014/main" id="{F0487408-2913-3A55-C004-1B25773D67B1}"/>
              </a:ext>
            </a:extLst>
          </p:cNvPr>
          <p:cNvGrpSpPr/>
          <p:nvPr/>
        </p:nvGrpSpPr>
        <p:grpSpPr>
          <a:xfrm>
            <a:off x="17379275" y="0"/>
            <a:ext cx="908725" cy="10287000"/>
            <a:chOff x="0" y="0"/>
            <a:chExt cx="239335" cy="2709333"/>
          </a:xfrm>
        </p:grpSpPr>
        <p:sp>
          <p:nvSpPr>
            <p:cNvPr id="6" name="Freeform 3">
              <a:extLst>
                <a:ext uri="{FF2B5EF4-FFF2-40B4-BE49-F238E27FC236}">
                  <a16:creationId xmlns:a16="http://schemas.microsoft.com/office/drawing/2014/main" id="{8215CB3F-E9AB-84C4-80C1-4D2B51C944B8}"/>
                </a:ext>
              </a:extLst>
            </p:cNvPr>
            <p:cNvSpPr/>
            <p:nvPr/>
          </p:nvSpPr>
          <p:spPr>
            <a:xfrm>
              <a:off x="0" y="0"/>
              <a:ext cx="239335" cy="2709333"/>
            </a:xfrm>
            <a:custGeom>
              <a:avLst/>
              <a:gdLst/>
              <a:ahLst/>
              <a:cxnLst/>
              <a:rect l="l" t="t" r="r" b="b"/>
              <a:pathLst>
                <a:path w="239335" h="2709333">
                  <a:moveTo>
                    <a:pt x="0" y="0"/>
                  </a:moveTo>
                  <a:lnTo>
                    <a:pt x="239335" y="0"/>
                  </a:lnTo>
                  <a:lnTo>
                    <a:pt x="239335" y="2709333"/>
                  </a:lnTo>
                  <a:lnTo>
                    <a:pt x="0" y="2709333"/>
                  </a:lnTo>
                  <a:close/>
                </a:path>
              </a:pathLst>
            </a:custGeom>
            <a:solidFill>
              <a:srgbClr val="4C0027"/>
            </a:solidFill>
          </p:spPr>
          <p:txBody>
            <a:bodyPr/>
            <a:lstStyle/>
            <a:p>
              <a:endParaRPr lang="en-US" dirty="0"/>
            </a:p>
          </p:txBody>
        </p:sp>
        <p:sp>
          <p:nvSpPr>
            <p:cNvPr id="7" name="TextBox 4">
              <a:extLst>
                <a:ext uri="{FF2B5EF4-FFF2-40B4-BE49-F238E27FC236}">
                  <a16:creationId xmlns:a16="http://schemas.microsoft.com/office/drawing/2014/main" id="{07108009-C601-7163-D897-AA02DF34A989}"/>
                </a:ext>
              </a:extLst>
            </p:cNvPr>
            <p:cNvSpPr txBox="1"/>
            <p:nvPr/>
          </p:nvSpPr>
          <p:spPr>
            <a:xfrm>
              <a:off x="0" y="-47625"/>
              <a:ext cx="239335" cy="2756958"/>
            </a:xfrm>
            <a:prstGeom prst="rect">
              <a:avLst/>
            </a:prstGeom>
          </p:spPr>
          <p:txBody>
            <a:bodyPr lIns="50800" tIns="50800" rIns="50800" bIns="50800" rtlCol="0" anchor="ctr"/>
            <a:lstStyle/>
            <a:p>
              <a:pPr algn="ctr">
                <a:lnSpc>
                  <a:spcPts val="2659"/>
                </a:lnSpc>
              </a:pPr>
              <a:endParaRPr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18" y="613898"/>
            <a:ext cx="7808144" cy="9406402"/>
          </a:xfrm>
          <a:custGeom>
            <a:avLst/>
            <a:gdLst/>
            <a:ahLst/>
            <a:cxnLst/>
            <a:rect l="l" t="t" r="r" b="b"/>
            <a:pathLst>
              <a:path w="7808144" h="8831672">
                <a:moveTo>
                  <a:pt x="0" y="0"/>
                </a:moveTo>
                <a:lnTo>
                  <a:pt x="7808144" y="0"/>
                </a:lnTo>
                <a:lnTo>
                  <a:pt x="7808144" y="8831673"/>
                </a:lnTo>
                <a:lnTo>
                  <a:pt x="0" y="8831673"/>
                </a:lnTo>
                <a:lnTo>
                  <a:pt x="0" y="0"/>
                </a:lnTo>
                <a:close/>
              </a:path>
            </a:pathLst>
          </a:custGeom>
          <a:blipFill>
            <a:blip r:embed="rId2"/>
            <a:stretch>
              <a:fillRect t="-13447" r="-7949" b="-13804"/>
            </a:stretch>
          </a:blipFill>
        </p:spPr>
        <p:txBody>
          <a:bodyPr/>
          <a:lstStyle/>
          <a:p>
            <a:endParaRPr lang="es-419" noProof="0" dirty="0"/>
          </a:p>
        </p:txBody>
      </p:sp>
      <p:sp>
        <p:nvSpPr>
          <p:cNvPr id="3" name="TextBox 3"/>
          <p:cNvSpPr txBox="1"/>
          <p:nvPr/>
        </p:nvSpPr>
        <p:spPr>
          <a:xfrm>
            <a:off x="8687972" y="5327125"/>
            <a:ext cx="8357718" cy="2296783"/>
          </a:xfrm>
          <a:prstGeom prst="rect">
            <a:avLst/>
          </a:prstGeom>
        </p:spPr>
        <p:txBody>
          <a:bodyPr lIns="0" tIns="0" rIns="0" bIns="0" rtlCol="0" anchor="t">
            <a:spAutoFit/>
          </a:bodyPr>
          <a:lstStyle/>
          <a:p>
            <a:pPr>
              <a:lnSpc>
                <a:spcPts val="4619"/>
              </a:lnSpc>
            </a:pPr>
            <a:r>
              <a:rPr lang="es-419" sz="3299" noProof="0" dirty="0">
                <a:solidFill>
                  <a:srgbClr val="000000"/>
                </a:solidFill>
                <a:latin typeface="Barlow"/>
                <a:ea typeface="Barlow"/>
                <a:cs typeface="Barlow"/>
                <a:sym typeface="Barlow"/>
              </a:rPr>
              <a:t>Basado en la resurrección de Lázaro apuntando a Jesús como </a:t>
            </a:r>
            <a:r>
              <a:rPr lang="es-419" sz="3299" b="1" noProof="0" dirty="0">
                <a:solidFill>
                  <a:srgbClr val="FF0000"/>
                </a:solidFill>
                <a:effectLst>
                  <a:outerShdw blurRad="38100" dist="38100" dir="2700000" algn="tl">
                    <a:srgbClr val="000000">
                      <a:alpha val="43137"/>
                    </a:srgbClr>
                  </a:outerShdw>
                </a:effectLst>
                <a:latin typeface="Barlow"/>
                <a:ea typeface="Barlow"/>
                <a:cs typeface="Barlow"/>
                <a:sym typeface="Barlow"/>
              </a:rPr>
              <a:t>la resurrección y la vida</a:t>
            </a:r>
            <a:r>
              <a:rPr lang="es-419" sz="3299" b="1" noProof="0" dirty="0">
                <a:solidFill>
                  <a:srgbClr val="FF0000"/>
                </a:solidFill>
                <a:effectLst>
                  <a:outerShdw blurRad="38100" dist="38100" dir="2700000" algn="tl">
                    <a:srgbClr val="000000">
                      <a:alpha val="43137"/>
                    </a:srgbClr>
                  </a:outerShdw>
                </a:effectLst>
                <a:latin typeface="Barlow Bold"/>
                <a:ea typeface="Barlow Bold"/>
                <a:cs typeface="Barlow Bold"/>
                <a:sym typeface="Barlow Bold"/>
              </a:rPr>
              <a:t>.</a:t>
            </a:r>
          </a:p>
          <a:p>
            <a:pPr algn="just">
              <a:lnSpc>
                <a:spcPts val="4619"/>
              </a:lnSpc>
              <a:spcBef>
                <a:spcPct val="0"/>
              </a:spcBef>
            </a:pPr>
            <a:endParaRPr lang="es-419" sz="3299" b="1" noProof="0" dirty="0">
              <a:solidFill>
                <a:srgbClr val="D81F05"/>
              </a:solidFill>
              <a:latin typeface="Barlow Bold"/>
              <a:ea typeface="Barlow Bold"/>
              <a:cs typeface="Barlow Bold"/>
              <a:sym typeface="Barlow Bold"/>
            </a:endParaRPr>
          </a:p>
        </p:txBody>
      </p:sp>
      <p:sp>
        <p:nvSpPr>
          <p:cNvPr id="4" name="TextBox 4"/>
          <p:cNvSpPr txBox="1"/>
          <p:nvPr/>
        </p:nvSpPr>
        <p:spPr>
          <a:xfrm>
            <a:off x="8429680" y="2781300"/>
            <a:ext cx="8753987" cy="1407373"/>
          </a:xfrm>
          <a:prstGeom prst="rect">
            <a:avLst/>
          </a:prstGeom>
        </p:spPr>
        <p:txBody>
          <a:bodyPr wrap="square" lIns="0" tIns="0" rIns="0" bIns="0" rtlCol="0" anchor="t">
            <a:spAutoFit/>
          </a:bodyPr>
          <a:lstStyle/>
          <a:p>
            <a:pPr algn="just">
              <a:lnSpc>
                <a:spcPts val="5772"/>
              </a:lnSpc>
            </a:pPr>
            <a:r>
              <a:rPr lang="es-419" sz="4123" b="1" noProof="0" dirty="0">
                <a:solidFill>
                  <a:srgbClr val="AA1064"/>
                </a:solidFill>
                <a:latin typeface="Barlow Bold"/>
                <a:ea typeface="Barlow Bold"/>
                <a:cs typeface="Barlow Bold"/>
                <a:sym typeface="Barlow Bold"/>
              </a:rPr>
              <a:t>Tercer Escrutinio, quinto domingo de Cuaresma</a:t>
            </a:r>
          </a:p>
        </p:txBody>
      </p:sp>
      <p:grpSp>
        <p:nvGrpSpPr>
          <p:cNvPr id="5" name="Group 2">
            <a:extLst>
              <a:ext uri="{FF2B5EF4-FFF2-40B4-BE49-F238E27FC236}">
                <a16:creationId xmlns:a16="http://schemas.microsoft.com/office/drawing/2014/main" id="{A8CF922F-6CD2-C6BE-7959-542AE6A9B53B}"/>
              </a:ext>
            </a:extLst>
          </p:cNvPr>
          <p:cNvGrpSpPr/>
          <p:nvPr/>
        </p:nvGrpSpPr>
        <p:grpSpPr>
          <a:xfrm>
            <a:off x="17379275" y="0"/>
            <a:ext cx="908725" cy="10287000"/>
            <a:chOff x="0" y="0"/>
            <a:chExt cx="239335" cy="2709333"/>
          </a:xfrm>
        </p:grpSpPr>
        <p:sp>
          <p:nvSpPr>
            <p:cNvPr id="6" name="Freeform 3">
              <a:extLst>
                <a:ext uri="{FF2B5EF4-FFF2-40B4-BE49-F238E27FC236}">
                  <a16:creationId xmlns:a16="http://schemas.microsoft.com/office/drawing/2014/main" id="{0B0A909C-6AC4-B779-D629-5374FAC4B6F8}"/>
                </a:ext>
              </a:extLst>
            </p:cNvPr>
            <p:cNvSpPr/>
            <p:nvPr/>
          </p:nvSpPr>
          <p:spPr>
            <a:xfrm>
              <a:off x="0" y="0"/>
              <a:ext cx="239335" cy="2709333"/>
            </a:xfrm>
            <a:custGeom>
              <a:avLst/>
              <a:gdLst/>
              <a:ahLst/>
              <a:cxnLst/>
              <a:rect l="l" t="t" r="r" b="b"/>
              <a:pathLst>
                <a:path w="239335" h="2709333">
                  <a:moveTo>
                    <a:pt x="0" y="0"/>
                  </a:moveTo>
                  <a:lnTo>
                    <a:pt x="239335" y="0"/>
                  </a:lnTo>
                  <a:lnTo>
                    <a:pt x="239335" y="2709333"/>
                  </a:lnTo>
                  <a:lnTo>
                    <a:pt x="0" y="2709333"/>
                  </a:lnTo>
                  <a:close/>
                </a:path>
              </a:pathLst>
            </a:custGeom>
            <a:solidFill>
              <a:srgbClr val="4C0027"/>
            </a:solidFill>
          </p:spPr>
          <p:txBody>
            <a:bodyPr/>
            <a:lstStyle/>
            <a:p>
              <a:endParaRPr lang="es-419" noProof="0" dirty="0"/>
            </a:p>
          </p:txBody>
        </p:sp>
        <p:sp>
          <p:nvSpPr>
            <p:cNvPr id="7" name="TextBox 4">
              <a:extLst>
                <a:ext uri="{FF2B5EF4-FFF2-40B4-BE49-F238E27FC236}">
                  <a16:creationId xmlns:a16="http://schemas.microsoft.com/office/drawing/2014/main" id="{ED7C7FAA-C926-75CF-4F01-52B962593FF3}"/>
                </a:ext>
              </a:extLst>
            </p:cNvPr>
            <p:cNvSpPr txBox="1"/>
            <p:nvPr/>
          </p:nvSpPr>
          <p:spPr>
            <a:xfrm>
              <a:off x="0" y="-47625"/>
              <a:ext cx="239335" cy="2756958"/>
            </a:xfrm>
            <a:prstGeom prst="rect">
              <a:avLst/>
            </a:prstGeom>
          </p:spPr>
          <p:txBody>
            <a:bodyPr lIns="50800" tIns="50800" rIns="50800" bIns="50800" rtlCol="0" anchor="ctr"/>
            <a:lstStyle/>
            <a:p>
              <a:pPr algn="ctr">
                <a:lnSpc>
                  <a:spcPts val="2659"/>
                </a:lnSpc>
              </a:pPr>
              <a:endParaRPr lang="es-419" noProof="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4205A0-5C21-6FC4-F2FD-934A6E68BBD3}"/>
              </a:ext>
            </a:extLst>
          </p:cNvPr>
          <p:cNvSpPr txBox="1"/>
          <p:nvPr/>
        </p:nvSpPr>
        <p:spPr>
          <a:xfrm>
            <a:off x="101600" y="-151031"/>
            <a:ext cx="18288000" cy="10556736"/>
          </a:xfrm>
          <a:prstGeom prst="rect">
            <a:avLst/>
          </a:prstGeom>
          <a:noFill/>
        </p:spPr>
        <p:txBody>
          <a:bodyPr wrap="square" rtlCol="0">
            <a:spAutoFit/>
          </a:bodyPr>
          <a:lstStyle/>
          <a:p>
            <a:pPr algn="ctr"/>
            <a:r>
              <a:rPr lang="es-ES" sz="4400" b="1" dirty="0">
                <a:latin typeface="Times New Roman" panose="02020603050405020304" pitchFamily="18" charset="0"/>
                <a:cs typeface="Times New Roman" panose="02020603050405020304" pitchFamily="18" charset="0"/>
              </a:rPr>
              <a:t>Guiados por el Espíritu</a:t>
            </a:r>
            <a:endParaRPr lang="es-ES" sz="4400" dirty="0">
              <a:latin typeface="Times New Roman" panose="02020603050405020304" pitchFamily="18" charset="0"/>
              <a:cs typeface="Times New Roman" panose="02020603050405020304" pitchFamily="18" charset="0"/>
            </a:endParaRPr>
          </a:p>
          <a:p>
            <a:r>
              <a:rPr lang="es-ES" sz="4000" dirty="0">
                <a:latin typeface="Times New Roman" panose="02020603050405020304" pitchFamily="18" charset="0"/>
                <a:cs typeface="Times New Roman" panose="02020603050405020304" pitchFamily="18" charset="0"/>
              </a:rPr>
              <a:t>Guiados por el Espíritu de Dios, vamos a</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ayunar y orar con Cristo en el desierto;</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nos unimos a su camino pascual.</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"No rasguen sus vestiduras, sino sus corazones.</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Vuelvan sus vidas a mí."</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Así dice nuestro Dios bondadoso y fiel,</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cuyo reino es libertad.</a:t>
            </a:r>
          </a:p>
          <a:p>
            <a:endParaRPr lang="es-ES" sz="800" dirty="0">
              <a:latin typeface="Times New Roman" panose="02020603050405020304" pitchFamily="18" charset="0"/>
              <a:cs typeface="Times New Roman" panose="02020603050405020304" pitchFamily="18" charset="0"/>
            </a:endParaRPr>
          </a:p>
          <a:p>
            <a:r>
              <a:rPr lang="es-ES" sz="4000" dirty="0">
                <a:latin typeface="Times New Roman" panose="02020603050405020304" pitchFamily="18" charset="0"/>
                <a:cs typeface="Times New Roman" panose="02020603050405020304" pitchFamily="18" charset="0"/>
              </a:rPr>
              <a:t>Guiados por el Espíritu, enfrentamos</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la tentación cara a cara,</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y sabemos bien que debemos confiar</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en la gracia redentora de Dios.</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No solo de pan podemos vivir,</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sino alimentados por la Palabra,</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buscamos hacer la voluntad de Dios:</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esto es nuestra bebida y nuestro alimento.</a:t>
            </a:r>
          </a:p>
          <a:p>
            <a:endParaRPr lang="es-E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22FB7BF-9664-4DB2-F9FE-1C4BBBCEB42D}"/>
              </a:ext>
            </a:extLst>
          </p:cNvPr>
          <p:cNvSpPr txBox="1"/>
          <p:nvPr/>
        </p:nvSpPr>
        <p:spPr>
          <a:xfrm>
            <a:off x="8839200" y="3086100"/>
            <a:ext cx="9245600" cy="5632311"/>
          </a:xfrm>
          <a:prstGeom prst="rect">
            <a:avLst/>
          </a:prstGeom>
          <a:noFill/>
        </p:spPr>
        <p:txBody>
          <a:bodyPr wrap="square" rtlCol="0">
            <a:spAutoFit/>
          </a:bodyPr>
          <a:lstStyle/>
          <a:p>
            <a:r>
              <a:rPr lang="es-ES" sz="4000" dirty="0">
                <a:latin typeface="Times New Roman" panose="02020603050405020304" pitchFamily="18" charset="0"/>
                <a:cs typeface="Times New Roman" panose="02020603050405020304" pitchFamily="18" charset="0"/>
              </a:rPr>
              <a:t>Guiados por el Espíritu, ahora nos acercamos</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a las aguas del renacimiento,</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con corazones que anhelan adorar a Dios</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en Espíritu y en verdad.</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"Quien beba del agua que yo doy</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nunca más volverá a tener sed."</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Así dice el Señor que murió por nosotros,</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nuestro Salvador, hermano y amigo.</a:t>
            </a:r>
          </a:p>
        </p:txBody>
      </p:sp>
    </p:spTree>
    <p:extLst>
      <p:ext uri="{BB962C8B-B14F-4D97-AF65-F5344CB8AC3E}">
        <p14:creationId xmlns:p14="http://schemas.microsoft.com/office/powerpoint/2010/main" val="62310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C0027"/>
        </a:solidFill>
        <a:effectLst/>
      </p:bgPr>
    </p:bg>
    <p:spTree>
      <p:nvGrpSpPr>
        <p:cNvPr id="1" name=""/>
        <p:cNvGrpSpPr/>
        <p:nvPr/>
      </p:nvGrpSpPr>
      <p:grpSpPr>
        <a:xfrm>
          <a:off x="0" y="0"/>
          <a:ext cx="0" cy="0"/>
          <a:chOff x="0" y="0"/>
          <a:chExt cx="0" cy="0"/>
        </a:xfrm>
      </p:grpSpPr>
      <p:grpSp>
        <p:nvGrpSpPr>
          <p:cNvPr id="2" name="Group 2"/>
          <p:cNvGrpSpPr/>
          <p:nvPr/>
        </p:nvGrpSpPr>
        <p:grpSpPr>
          <a:xfrm>
            <a:off x="-33235" y="3113722"/>
            <a:ext cx="18844031" cy="7018803"/>
            <a:chOff x="0" y="0"/>
            <a:chExt cx="3073451" cy="1144763"/>
          </a:xfrm>
        </p:grpSpPr>
        <p:sp>
          <p:nvSpPr>
            <p:cNvPr id="3" name="Freeform 3"/>
            <p:cNvSpPr/>
            <p:nvPr/>
          </p:nvSpPr>
          <p:spPr>
            <a:xfrm>
              <a:off x="0" y="0"/>
              <a:ext cx="3073451" cy="1144763"/>
            </a:xfrm>
            <a:custGeom>
              <a:avLst/>
              <a:gdLst/>
              <a:ahLst/>
              <a:cxnLst/>
              <a:rect l="l" t="t" r="r" b="b"/>
              <a:pathLst>
                <a:path w="3073451" h="1144763">
                  <a:moveTo>
                    <a:pt x="0" y="0"/>
                  </a:moveTo>
                  <a:lnTo>
                    <a:pt x="3073451" y="0"/>
                  </a:lnTo>
                  <a:lnTo>
                    <a:pt x="3073451" y="1144763"/>
                  </a:lnTo>
                  <a:lnTo>
                    <a:pt x="0" y="1144763"/>
                  </a:lnTo>
                  <a:close/>
                </a:path>
              </a:pathLst>
            </a:custGeom>
            <a:solidFill>
              <a:srgbClr val="FFFFFF"/>
            </a:solidFill>
          </p:spPr>
          <p:txBody>
            <a:bodyPr/>
            <a:lstStyle/>
            <a:p>
              <a:endParaRPr lang="en-US" dirty="0"/>
            </a:p>
          </p:txBody>
        </p:sp>
        <p:sp>
          <p:nvSpPr>
            <p:cNvPr id="4" name="TextBox 4"/>
            <p:cNvSpPr txBox="1"/>
            <p:nvPr/>
          </p:nvSpPr>
          <p:spPr>
            <a:xfrm>
              <a:off x="0" y="-47625"/>
              <a:ext cx="3073451" cy="1192388"/>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0" y="2960418"/>
            <a:ext cx="18810796" cy="1345939"/>
            <a:chOff x="0" y="-47625"/>
            <a:chExt cx="3344959" cy="219522"/>
          </a:xfrm>
        </p:grpSpPr>
        <p:sp>
          <p:nvSpPr>
            <p:cNvPr id="6" name="Freeform 6"/>
            <p:cNvSpPr/>
            <p:nvPr/>
          </p:nvSpPr>
          <p:spPr>
            <a:xfrm>
              <a:off x="0" y="-23813"/>
              <a:ext cx="3344959" cy="171897"/>
            </a:xfrm>
            <a:custGeom>
              <a:avLst/>
              <a:gdLst/>
              <a:ahLst/>
              <a:cxnLst/>
              <a:rect l="l" t="t" r="r" b="b"/>
              <a:pathLst>
                <a:path w="3344959" h="171897">
                  <a:moveTo>
                    <a:pt x="4907" y="0"/>
                  </a:moveTo>
                  <a:lnTo>
                    <a:pt x="3340052" y="0"/>
                  </a:lnTo>
                  <a:cubicBezTo>
                    <a:pt x="3342762" y="0"/>
                    <a:pt x="3344959" y="2197"/>
                    <a:pt x="3344959" y="4907"/>
                  </a:cubicBezTo>
                  <a:lnTo>
                    <a:pt x="3344959" y="166989"/>
                  </a:lnTo>
                  <a:cubicBezTo>
                    <a:pt x="3344959" y="169700"/>
                    <a:pt x="3342762" y="171897"/>
                    <a:pt x="3340052" y="171897"/>
                  </a:cubicBezTo>
                  <a:lnTo>
                    <a:pt x="4907" y="171897"/>
                  </a:lnTo>
                  <a:cubicBezTo>
                    <a:pt x="2197" y="171897"/>
                    <a:pt x="0" y="169700"/>
                    <a:pt x="0" y="166989"/>
                  </a:cubicBezTo>
                  <a:lnTo>
                    <a:pt x="0" y="4907"/>
                  </a:lnTo>
                  <a:cubicBezTo>
                    <a:pt x="0" y="2197"/>
                    <a:pt x="2197" y="0"/>
                    <a:pt x="4907" y="0"/>
                  </a:cubicBezTo>
                  <a:close/>
                </a:path>
              </a:pathLst>
            </a:custGeom>
            <a:solidFill>
              <a:srgbClr val="DD1683"/>
            </a:solidFill>
            <a:ln cap="sq">
              <a:noFill/>
              <a:prstDash val="solid"/>
              <a:miter/>
            </a:ln>
          </p:spPr>
          <p:txBody>
            <a:bodyPr/>
            <a:lstStyle/>
            <a:p>
              <a:endParaRPr lang="en-US" dirty="0"/>
            </a:p>
          </p:txBody>
        </p:sp>
        <p:sp>
          <p:nvSpPr>
            <p:cNvPr id="7" name="TextBox 7"/>
            <p:cNvSpPr txBox="1"/>
            <p:nvPr/>
          </p:nvSpPr>
          <p:spPr>
            <a:xfrm>
              <a:off x="0" y="-47625"/>
              <a:ext cx="3344959" cy="21952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a:off x="-33235" y="9126207"/>
            <a:ext cx="7000946" cy="846064"/>
            <a:chOff x="0" y="0"/>
            <a:chExt cx="1843871" cy="222832"/>
          </a:xfrm>
        </p:grpSpPr>
        <p:sp>
          <p:nvSpPr>
            <p:cNvPr id="9" name="Freeform 9"/>
            <p:cNvSpPr/>
            <p:nvPr/>
          </p:nvSpPr>
          <p:spPr>
            <a:xfrm>
              <a:off x="0" y="0"/>
              <a:ext cx="1843871" cy="222832"/>
            </a:xfrm>
            <a:custGeom>
              <a:avLst/>
              <a:gdLst/>
              <a:ahLst/>
              <a:cxnLst/>
              <a:rect l="l" t="t" r="r" b="b"/>
              <a:pathLst>
                <a:path w="1843871" h="222832">
                  <a:moveTo>
                    <a:pt x="0" y="0"/>
                  </a:moveTo>
                  <a:lnTo>
                    <a:pt x="1843871" y="0"/>
                  </a:lnTo>
                  <a:lnTo>
                    <a:pt x="1843871" y="222832"/>
                  </a:lnTo>
                  <a:lnTo>
                    <a:pt x="0" y="222832"/>
                  </a:lnTo>
                  <a:close/>
                </a:path>
              </a:pathLst>
            </a:custGeom>
            <a:solidFill>
              <a:srgbClr val="DD1683"/>
            </a:solidFill>
          </p:spPr>
          <p:txBody>
            <a:bodyPr/>
            <a:lstStyle/>
            <a:p>
              <a:endParaRPr lang="en-US" dirty="0"/>
            </a:p>
          </p:txBody>
        </p:sp>
        <p:sp>
          <p:nvSpPr>
            <p:cNvPr id="10" name="TextBox 10"/>
            <p:cNvSpPr txBox="1"/>
            <p:nvPr/>
          </p:nvSpPr>
          <p:spPr>
            <a:xfrm>
              <a:off x="0" y="-47625"/>
              <a:ext cx="1843871" cy="270457"/>
            </a:xfrm>
            <a:prstGeom prst="rect">
              <a:avLst/>
            </a:prstGeom>
          </p:spPr>
          <p:txBody>
            <a:bodyPr lIns="50800" tIns="50800" rIns="50800" bIns="50800" rtlCol="0" anchor="ctr"/>
            <a:lstStyle/>
            <a:p>
              <a:pPr algn="ctr">
                <a:lnSpc>
                  <a:spcPts val="2659"/>
                </a:lnSpc>
              </a:pPr>
              <a:endParaRPr dirty="0"/>
            </a:p>
          </p:txBody>
        </p:sp>
      </p:grpSp>
      <p:sp>
        <p:nvSpPr>
          <p:cNvPr id="11" name="TextBox 11"/>
          <p:cNvSpPr txBox="1"/>
          <p:nvPr/>
        </p:nvSpPr>
        <p:spPr>
          <a:xfrm>
            <a:off x="1031185" y="1157346"/>
            <a:ext cx="16682317" cy="1089565"/>
          </a:xfrm>
          <a:prstGeom prst="rect">
            <a:avLst/>
          </a:prstGeom>
        </p:spPr>
        <p:txBody>
          <a:bodyPr lIns="0" tIns="0" rIns="0" bIns="0" rtlCol="0" anchor="t">
            <a:spAutoFit/>
          </a:bodyPr>
          <a:lstStyle/>
          <a:p>
            <a:pPr algn="l">
              <a:lnSpc>
                <a:spcPts val="8363"/>
              </a:lnSpc>
            </a:pPr>
            <a:r>
              <a:rPr lang="en-US" sz="7743" b="1" dirty="0">
                <a:solidFill>
                  <a:srgbClr val="FFFFFF"/>
                </a:solidFill>
                <a:latin typeface="Barlow Ultra-Bold"/>
                <a:ea typeface="Barlow Ultra-Bold"/>
                <a:cs typeface="Barlow Ultra-Bold"/>
                <a:sym typeface="Barlow Ultra-Bold"/>
              </a:rPr>
              <a:t>ENTREGA DEL CREDO</a:t>
            </a:r>
          </a:p>
        </p:txBody>
      </p:sp>
      <p:sp>
        <p:nvSpPr>
          <p:cNvPr id="12" name="TextBox 12"/>
          <p:cNvSpPr txBox="1"/>
          <p:nvPr/>
        </p:nvSpPr>
        <p:spPr>
          <a:xfrm>
            <a:off x="1031185" y="3252418"/>
            <a:ext cx="16225629" cy="663580"/>
          </a:xfrm>
          <a:prstGeom prst="rect">
            <a:avLst/>
          </a:prstGeom>
        </p:spPr>
        <p:txBody>
          <a:bodyPr lIns="0" tIns="0" rIns="0" bIns="0" rtlCol="0" anchor="t">
            <a:spAutoFit/>
          </a:bodyPr>
          <a:lstStyle/>
          <a:p>
            <a:pPr algn="just">
              <a:lnSpc>
                <a:spcPts val="5772"/>
              </a:lnSpc>
            </a:pPr>
            <a:r>
              <a:rPr lang="en-US" sz="4123" b="1" dirty="0">
                <a:solidFill>
                  <a:srgbClr val="FFFFFF"/>
                </a:solidFill>
                <a:latin typeface="Barlow Bold"/>
                <a:ea typeface="Barlow Bold"/>
                <a:cs typeface="Barlow Bold"/>
                <a:sym typeface="Barlow Bold"/>
              </a:rPr>
              <a:t>OICA #157</a:t>
            </a:r>
          </a:p>
        </p:txBody>
      </p:sp>
      <p:sp>
        <p:nvSpPr>
          <p:cNvPr id="13" name="TextBox 13"/>
          <p:cNvSpPr txBox="1"/>
          <p:nvPr/>
        </p:nvSpPr>
        <p:spPr>
          <a:xfrm>
            <a:off x="152400" y="4648893"/>
            <a:ext cx="17765510" cy="4331314"/>
          </a:xfrm>
          <a:prstGeom prst="rect">
            <a:avLst/>
          </a:prstGeom>
        </p:spPr>
        <p:txBody>
          <a:bodyPr wrap="square" lIns="0" tIns="0" rIns="0" bIns="0" rtlCol="0" anchor="t">
            <a:spAutoFit/>
          </a:bodyPr>
          <a:lstStyle/>
          <a:p>
            <a:pPr>
              <a:lnSpc>
                <a:spcPts val="4899"/>
              </a:lnSpc>
            </a:pPr>
            <a:r>
              <a:rPr lang="en-US" sz="3499" dirty="0">
                <a:solidFill>
                  <a:srgbClr val="000000"/>
                </a:solidFill>
                <a:latin typeface="Barlow"/>
                <a:ea typeface="Barlow"/>
                <a:cs typeface="Barlow"/>
                <a:sym typeface="Barlow"/>
              </a:rPr>
              <a:t>#157 – </a:t>
            </a:r>
            <a:r>
              <a:rPr lang="es-MX" sz="3499" noProof="0" dirty="0">
                <a:solidFill>
                  <a:srgbClr val="000000"/>
                </a:solidFill>
                <a:latin typeface="Barlow"/>
                <a:ea typeface="Barlow"/>
                <a:cs typeface="Barlow"/>
                <a:sym typeface="Barlow"/>
              </a:rPr>
              <a:t>La entrega del Credo, que tiene lugar durante la semana posterior al primer escrutinio, se celebra preferentemente en presencia de una comunidad de los fieles, dentro de la Misa después de la homilía. Es </a:t>
            </a:r>
            <a:r>
              <a:rPr lang="es-MX" sz="3499" b="1" noProof="0" dirty="0">
                <a:solidFill>
                  <a:srgbClr val="FF0000"/>
                </a:solidFill>
                <a:effectLst>
                  <a:outerShdw blurRad="38100" dist="38100" dir="2700000" algn="tl">
                    <a:srgbClr val="000000">
                      <a:alpha val="43137"/>
                    </a:srgbClr>
                  </a:outerShdw>
                </a:effectLst>
                <a:latin typeface="Barlow"/>
                <a:ea typeface="Barlow"/>
                <a:cs typeface="Barlow"/>
                <a:sym typeface="Barlow"/>
              </a:rPr>
              <a:t>deseable</a:t>
            </a:r>
            <a:r>
              <a:rPr lang="es-MX" sz="3499" noProof="0" dirty="0">
                <a:solidFill>
                  <a:srgbClr val="000000"/>
                </a:solidFill>
                <a:latin typeface="Barlow"/>
                <a:ea typeface="Barlow"/>
                <a:cs typeface="Barlow"/>
                <a:sym typeface="Barlow"/>
              </a:rPr>
              <a:t> que el Rito de entrega del Credo tenga lugar </a:t>
            </a:r>
            <a:r>
              <a:rPr lang="es-MX" sz="3499" b="1" noProof="0" dirty="0">
                <a:solidFill>
                  <a:srgbClr val="FF0000"/>
                </a:solidFill>
                <a:effectLst>
                  <a:outerShdw blurRad="38100" dist="38100" dir="2700000" algn="tl">
                    <a:srgbClr val="000000">
                      <a:alpha val="43137"/>
                    </a:srgbClr>
                  </a:outerShdw>
                </a:effectLst>
                <a:latin typeface="Barlow"/>
                <a:ea typeface="Barlow"/>
                <a:cs typeface="Barlow"/>
                <a:sym typeface="Barlow"/>
              </a:rPr>
              <a:t>en presencia de los fieles</a:t>
            </a:r>
            <a:r>
              <a:rPr lang="es-MX" sz="3499" noProof="0" dirty="0">
                <a:solidFill>
                  <a:srgbClr val="000000"/>
                </a:solidFill>
                <a:latin typeface="Barlow"/>
                <a:ea typeface="Barlow"/>
                <a:cs typeface="Barlow"/>
                <a:sym typeface="Barlow"/>
              </a:rPr>
              <a:t> después de la Liturgia de la Palabra en una Misa entre semana con las lecturas apropiadas para tales ritos. Si es apropiado, también se puede celebrar durante la etapa del catecumenado (</a:t>
            </a:r>
            <a:r>
              <a:rPr lang="en-US" sz="3499" dirty="0">
                <a:solidFill>
                  <a:srgbClr val="000000"/>
                </a:solidFill>
                <a:latin typeface="Barlow"/>
                <a:ea typeface="Barlow"/>
                <a:cs typeface="Barlow"/>
                <a:sym typeface="Barlow"/>
              </a:rPr>
              <a:t>OICA # 148, 104 – 105).</a:t>
            </a:r>
          </a:p>
          <a:p>
            <a:pPr algn="just">
              <a:lnSpc>
                <a:spcPts val="4899"/>
              </a:lnSpc>
            </a:pPr>
            <a:endParaRPr lang="en-US" sz="3499" dirty="0">
              <a:solidFill>
                <a:srgbClr val="000000"/>
              </a:solidFill>
              <a:latin typeface="Barlow"/>
              <a:ea typeface="Barlow"/>
              <a:cs typeface="Barlow"/>
              <a:sym typeface="Barl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C0027"/>
        </a:solidFill>
        <a:effectLst/>
      </p:bgPr>
    </p:bg>
    <p:spTree>
      <p:nvGrpSpPr>
        <p:cNvPr id="1" name=""/>
        <p:cNvGrpSpPr/>
        <p:nvPr/>
      </p:nvGrpSpPr>
      <p:grpSpPr>
        <a:xfrm>
          <a:off x="0" y="0"/>
          <a:ext cx="0" cy="0"/>
          <a:chOff x="0" y="0"/>
          <a:chExt cx="0" cy="0"/>
        </a:xfrm>
      </p:grpSpPr>
      <p:grpSp>
        <p:nvGrpSpPr>
          <p:cNvPr id="2" name="Group 2"/>
          <p:cNvGrpSpPr/>
          <p:nvPr/>
        </p:nvGrpSpPr>
        <p:grpSpPr>
          <a:xfrm>
            <a:off x="-122249" y="2953468"/>
            <a:ext cx="18844031" cy="7018803"/>
            <a:chOff x="0" y="0"/>
            <a:chExt cx="3073451" cy="1144763"/>
          </a:xfrm>
        </p:grpSpPr>
        <p:sp>
          <p:nvSpPr>
            <p:cNvPr id="3" name="Freeform 3"/>
            <p:cNvSpPr/>
            <p:nvPr/>
          </p:nvSpPr>
          <p:spPr>
            <a:xfrm>
              <a:off x="0" y="0"/>
              <a:ext cx="3073451" cy="1144763"/>
            </a:xfrm>
            <a:custGeom>
              <a:avLst/>
              <a:gdLst/>
              <a:ahLst/>
              <a:cxnLst/>
              <a:rect l="l" t="t" r="r" b="b"/>
              <a:pathLst>
                <a:path w="3073451" h="1144763">
                  <a:moveTo>
                    <a:pt x="0" y="0"/>
                  </a:moveTo>
                  <a:lnTo>
                    <a:pt x="3073451" y="0"/>
                  </a:lnTo>
                  <a:lnTo>
                    <a:pt x="3073451" y="1144763"/>
                  </a:lnTo>
                  <a:lnTo>
                    <a:pt x="0" y="1144763"/>
                  </a:lnTo>
                  <a:close/>
                </a:path>
              </a:pathLst>
            </a:custGeom>
            <a:solidFill>
              <a:srgbClr val="FFFFFF"/>
            </a:solidFill>
          </p:spPr>
          <p:txBody>
            <a:bodyPr/>
            <a:lstStyle/>
            <a:p>
              <a:endParaRPr lang="en-US" dirty="0"/>
            </a:p>
          </p:txBody>
        </p:sp>
        <p:sp>
          <p:nvSpPr>
            <p:cNvPr id="4" name="TextBox 4"/>
            <p:cNvSpPr txBox="1"/>
            <p:nvPr/>
          </p:nvSpPr>
          <p:spPr>
            <a:xfrm>
              <a:off x="0" y="-47625"/>
              <a:ext cx="3073451" cy="1192388"/>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2567581" y="2426499"/>
            <a:ext cx="20508710" cy="1053939"/>
            <a:chOff x="0" y="0"/>
            <a:chExt cx="3344959" cy="171897"/>
          </a:xfrm>
        </p:grpSpPr>
        <p:sp>
          <p:nvSpPr>
            <p:cNvPr id="6" name="Freeform 6"/>
            <p:cNvSpPr/>
            <p:nvPr/>
          </p:nvSpPr>
          <p:spPr>
            <a:xfrm>
              <a:off x="0" y="0"/>
              <a:ext cx="3344959" cy="171897"/>
            </a:xfrm>
            <a:custGeom>
              <a:avLst/>
              <a:gdLst/>
              <a:ahLst/>
              <a:cxnLst/>
              <a:rect l="l" t="t" r="r" b="b"/>
              <a:pathLst>
                <a:path w="3344959" h="171897">
                  <a:moveTo>
                    <a:pt x="4907" y="0"/>
                  </a:moveTo>
                  <a:lnTo>
                    <a:pt x="3340052" y="0"/>
                  </a:lnTo>
                  <a:cubicBezTo>
                    <a:pt x="3342762" y="0"/>
                    <a:pt x="3344959" y="2197"/>
                    <a:pt x="3344959" y="4907"/>
                  </a:cubicBezTo>
                  <a:lnTo>
                    <a:pt x="3344959" y="166989"/>
                  </a:lnTo>
                  <a:cubicBezTo>
                    <a:pt x="3344959" y="169700"/>
                    <a:pt x="3342762" y="171897"/>
                    <a:pt x="3340052" y="171897"/>
                  </a:cubicBezTo>
                  <a:lnTo>
                    <a:pt x="4907" y="171897"/>
                  </a:lnTo>
                  <a:cubicBezTo>
                    <a:pt x="2197" y="171897"/>
                    <a:pt x="0" y="169700"/>
                    <a:pt x="0" y="166989"/>
                  </a:cubicBezTo>
                  <a:lnTo>
                    <a:pt x="0" y="4907"/>
                  </a:lnTo>
                  <a:cubicBezTo>
                    <a:pt x="0" y="2197"/>
                    <a:pt x="2197" y="0"/>
                    <a:pt x="4907" y="0"/>
                  </a:cubicBezTo>
                  <a:close/>
                </a:path>
              </a:pathLst>
            </a:custGeom>
            <a:solidFill>
              <a:srgbClr val="DD1683"/>
            </a:solidFill>
            <a:ln cap="sq">
              <a:noFill/>
              <a:prstDash val="solid"/>
              <a:miter/>
            </a:ln>
          </p:spPr>
          <p:txBody>
            <a:bodyPr/>
            <a:lstStyle/>
            <a:p>
              <a:endParaRPr lang="en-US" dirty="0"/>
            </a:p>
          </p:txBody>
        </p:sp>
        <p:sp>
          <p:nvSpPr>
            <p:cNvPr id="7" name="TextBox 7"/>
            <p:cNvSpPr txBox="1"/>
            <p:nvPr/>
          </p:nvSpPr>
          <p:spPr>
            <a:xfrm>
              <a:off x="0" y="-47625"/>
              <a:ext cx="3344959" cy="21952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a:off x="-33235" y="9126207"/>
            <a:ext cx="7000946" cy="846064"/>
            <a:chOff x="0" y="0"/>
            <a:chExt cx="1843871" cy="222832"/>
          </a:xfrm>
        </p:grpSpPr>
        <p:sp>
          <p:nvSpPr>
            <p:cNvPr id="9" name="Freeform 9"/>
            <p:cNvSpPr/>
            <p:nvPr/>
          </p:nvSpPr>
          <p:spPr>
            <a:xfrm>
              <a:off x="0" y="0"/>
              <a:ext cx="1843871" cy="222832"/>
            </a:xfrm>
            <a:custGeom>
              <a:avLst/>
              <a:gdLst/>
              <a:ahLst/>
              <a:cxnLst/>
              <a:rect l="l" t="t" r="r" b="b"/>
              <a:pathLst>
                <a:path w="1843871" h="222832">
                  <a:moveTo>
                    <a:pt x="0" y="0"/>
                  </a:moveTo>
                  <a:lnTo>
                    <a:pt x="1843871" y="0"/>
                  </a:lnTo>
                  <a:lnTo>
                    <a:pt x="1843871" y="222832"/>
                  </a:lnTo>
                  <a:lnTo>
                    <a:pt x="0" y="222832"/>
                  </a:lnTo>
                  <a:close/>
                </a:path>
              </a:pathLst>
            </a:custGeom>
            <a:solidFill>
              <a:srgbClr val="DD1683"/>
            </a:solidFill>
          </p:spPr>
          <p:txBody>
            <a:bodyPr/>
            <a:lstStyle/>
            <a:p>
              <a:endParaRPr lang="en-US" dirty="0"/>
            </a:p>
          </p:txBody>
        </p:sp>
        <p:sp>
          <p:nvSpPr>
            <p:cNvPr id="10" name="TextBox 10"/>
            <p:cNvSpPr txBox="1"/>
            <p:nvPr/>
          </p:nvSpPr>
          <p:spPr>
            <a:xfrm>
              <a:off x="0" y="-47625"/>
              <a:ext cx="1843871" cy="270457"/>
            </a:xfrm>
            <a:prstGeom prst="rect">
              <a:avLst/>
            </a:prstGeom>
          </p:spPr>
          <p:txBody>
            <a:bodyPr lIns="50800" tIns="50800" rIns="50800" bIns="50800" rtlCol="0" anchor="ctr"/>
            <a:lstStyle/>
            <a:p>
              <a:pPr algn="ctr">
                <a:lnSpc>
                  <a:spcPts val="2659"/>
                </a:lnSpc>
              </a:pPr>
              <a:endParaRPr dirty="0"/>
            </a:p>
          </p:txBody>
        </p:sp>
      </p:grpSp>
      <p:sp>
        <p:nvSpPr>
          <p:cNvPr id="11" name="TextBox 11"/>
          <p:cNvSpPr txBox="1"/>
          <p:nvPr/>
        </p:nvSpPr>
        <p:spPr>
          <a:xfrm>
            <a:off x="623936" y="780232"/>
            <a:ext cx="17122988" cy="1077218"/>
          </a:xfrm>
          <a:prstGeom prst="rect">
            <a:avLst/>
          </a:prstGeom>
        </p:spPr>
        <p:txBody>
          <a:bodyPr lIns="0" tIns="0" rIns="0" bIns="0" rtlCol="0" anchor="t">
            <a:spAutoFit/>
          </a:bodyPr>
          <a:lstStyle/>
          <a:p>
            <a:pPr algn="l">
              <a:lnSpc>
                <a:spcPts val="8363"/>
              </a:lnSpc>
            </a:pPr>
            <a:r>
              <a:rPr lang="en-US" sz="7743" b="1" dirty="0">
                <a:solidFill>
                  <a:srgbClr val="FFFFFF"/>
                </a:solidFill>
                <a:latin typeface="Barlow Ultra-Bold"/>
                <a:ea typeface="Barlow Ultra-Bold"/>
                <a:cs typeface="Barlow Ultra-Bold"/>
                <a:sym typeface="Barlow Ultra-Bold"/>
              </a:rPr>
              <a:t>ENTREGA DE LA ORACION DEL SEÑOR</a:t>
            </a:r>
          </a:p>
        </p:txBody>
      </p:sp>
      <p:sp>
        <p:nvSpPr>
          <p:cNvPr id="12" name="TextBox 12"/>
          <p:cNvSpPr txBox="1"/>
          <p:nvPr/>
        </p:nvSpPr>
        <p:spPr>
          <a:xfrm>
            <a:off x="1033671" y="2545100"/>
            <a:ext cx="16225629" cy="663580"/>
          </a:xfrm>
          <a:prstGeom prst="rect">
            <a:avLst/>
          </a:prstGeom>
        </p:spPr>
        <p:txBody>
          <a:bodyPr lIns="0" tIns="0" rIns="0" bIns="0" rtlCol="0" anchor="t">
            <a:spAutoFit/>
          </a:bodyPr>
          <a:lstStyle/>
          <a:p>
            <a:pPr algn="just">
              <a:lnSpc>
                <a:spcPts val="5772"/>
              </a:lnSpc>
            </a:pPr>
            <a:r>
              <a:rPr lang="en-US" sz="4123" b="1" dirty="0">
                <a:solidFill>
                  <a:srgbClr val="FFFFFF"/>
                </a:solidFill>
                <a:latin typeface="Barlow Bold"/>
                <a:ea typeface="Barlow Bold"/>
                <a:cs typeface="Barlow Bold"/>
                <a:sym typeface="Barlow Bold"/>
              </a:rPr>
              <a:t>OICA #178</a:t>
            </a:r>
          </a:p>
        </p:txBody>
      </p:sp>
      <p:sp>
        <p:nvSpPr>
          <p:cNvPr id="13" name="TextBox 13"/>
          <p:cNvSpPr txBox="1"/>
          <p:nvPr/>
        </p:nvSpPr>
        <p:spPr>
          <a:xfrm>
            <a:off x="623936" y="4151212"/>
            <a:ext cx="16635364" cy="4331314"/>
          </a:xfrm>
          <a:prstGeom prst="rect">
            <a:avLst/>
          </a:prstGeom>
        </p:spPr>
        <p:txBody>
          <a:bodyPr lIns="0" tIns="0" rIns="0" bIns="0" rtlCol="0" anchor="t">
            <a:spAutoFit/>
          </a:bodyPr>
          <a:lstStyle/>
          <a:p>
            <a:pPr>
              <a:lnSpc>
                <a:spcPts val="4899"/>
              </a:lnSpc>
            </a:pPr>
            <a:r>
              <a:rPr lang="en-US" sz="3499" dirty="0">
                <a:solidFill>
                  <a:srgbClr val="000000"/>
                </a:solidFill>
                <a:latin typeface="Barlow"/>
                <a:ea typeface="Barlow"/>
                <a:cs typeface="Barlow"/>
                <a:sym typeface="Barlow"/>
              </a:rPr>
              <a:t>#</a:t>
            </a:r>
            <a:r>
              <a:rPr lang="es-MX" sz="3499" noProof="0" dirty="0">
                <a:solidFill>
                  <a:srgbClr val="000000"/>
                </a:solidFill>
                <a:latin typeface="Barlow"/>
                <a:ea typeface="Barlow"/>
                <a:cs typeface="Barlow"/>
                <a:sym typeface="Barlow"/>
              </a:rPr>
              <a:t>178 – La entrega de la Oración del Señor, que tiene lugar durante la semana después del tercer escrutinio, se celebra </a:t>
            </a:r>
            <a:r>
              <a:rPr lang="es-MX" sz="3499" b="1" noProof="0" dirty="0">
                <a:solidFill>
                  <a:srgbClr val="FF0000"/>
                </a:solidFill>
                <a:effectLst>
                  <a:outerShdw blurRad="38100" dist="38100" dir="2700000" algn="tl">
                    <a:srgbClr val="000000">
                      <a:alpha val="43137"/>
                    </a:srgbClr>
                  </a:outerShdw>
                </a:effectLst>
                <a:latin typeface="Barlow"/>
                <a:ea typeface="Barlow"/>
                <a:cs typeface="Barlow"/>
                <a:sym typeface="Barlow"/>
              </a:rPr>
              <a:t>preferentemente</a:t>
            </a:r>
            <a:r>
              <a:rPr lang="es-MX" sz="3499" noProof="0" dirty="0">
                <a:solidFill>
                  <a:srgbClr val="000000"/>
                </a:solidFill>
                <a:latin typeface="Barlow"/>
                <a:ea typeface="Barlow"/>
                <a:cs typeface="Barlow"/>
                <a:sym typeface="Barlow"/>
              </a:rPr>
              <a:t> </a:t>
            </a:r>
            <a:r>
              <a:rPr lang="es-MX" sz="3499" b="1" noProof="0" dirty="0">
                <a:solidFill>
                  <a:srgbClr val="FF0000"/>
                </a:solidFill>
                <a:effectLst>
                  <a:outerShdw blurRad="38100" dist="38100" dir="2700000" algn="tl">
                    <a:srgbClr val="000000">
                      <a:alpha val="43137"/>
                    </a:srgbClr>
                  </a:outerShdw>
                </a:effectLst>
                <a:latin typeface="Barlow"/>
                <a:ea typeface="Barlow"/>
                <a:cs typeface="Barlow"/>
                <a:sym typeface="Barlow"/>
              </a:rPr>
              <a:t>en presencia de una comunidad de fieles</a:t>
            </a:r>
            <a:r>
              <a:rPr lang="es-MX" sz="3499" noProof="0" dirty="0">
                <a:solidFill>
                  <a:srgbClr val="000000"/>
                </a:solidFill>
                <a:latin typeface="Barlow"/>
                <a:ea typeface="Barlow"/>
                <a:cs typeface="Barlow"/>
                <a:sym typeface="Barlow"/>
              </a:rPr>
              <a:t>, después de la Liturgia de la Palabra en una misa seminal, con las lecturas apropiadas para estos ritos. Si las circunstancias así lo aconsejan, también se puede celebrar durante la etapa del catecumenado. Si es necesario, se puede retrasar su inclusión en los Ritos de preparación inmediata (OICA # 104 – 105, 185).</a:t>
            </a:r>
          </a:p>
          <a:p>
            <a:pPr algn="just">
              <a:lnSpc>
                <a:spcPts val="4899"/>
              </a:lnSpc>
            </a:pPr>
            <a:endParaRPr lang="en-US" sz="3499" dirty="0">
              <a:solidFill>
                <a:srgbClr val="000000"/>
              </a:solidFill>
              <a:latin typeface="Barlow"/>
              <a:ea typeface="Barlow"/>
              <a:cs typeface="Barlow"/>
              <a:sym typeface="Barl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C0027"/>
        </a:solidFill>
        <a:effectLst/>
      </p:bgPr>
    </p:bg>
    <p:spTree>
      <p:nvGrpSpPr>
        <p:cNvPr id="1" name=""/>
        <p:cNvGrpSpPr/>
        <p:nvPr/>
      </p:nvGrpSpPr>
      <p:grpSpPr>
        <a:xfrm>
          <a:off x="0" y="0"/>
          <a:ext cx="0" cy="0"/>
          <a:chOff x="0" y="0"/>
          <a:chExt cx="0" cy="0"/>
        </a:xfrm>
      </p:grpSpPr>
      <p:grpSp>
        <p:nvGrpSpPr>
          <p:cNvPr id="2" name="Group 2"/>
          <p:cNvGrpSpPr/>
          <p:nvPr/>
        </p:nvGrpSpPr>
        <p:grpSpPr>
          <a:xfrm>
            <a:off x="-122249" y="2953468"/>
            <a:ext cx="18844031" cy="7018803"/>
            <a:chOff x="0" y="0"/>
            <a:chExt cx="3073451" cy="1144763"/>
          </a:xfrm>
        </p:grpSpPr>
        <p:sp>
          <p:nvSpPr>
            <p:cNvPr id="3" name="Freeform 3"/>
            <p:cNvSpPr/>
            <p:nvPr/>
          </p:nvSpPr>
          <p:spPr>
            <a:xfrm>
              <a:off x="0" y="0"/>
              <a:ext cx="3073451" cy="1144763"/>
            </a:xfrm>
            <a:custGeom>
              <a:avLst/>
              <a:gdLst/>
              <a:ahLst/>
              <a:cxnLst/>
              <a:rect l="l" t="t" r="r" b="b"/>
              <a:pathLst>
                <a:path w="3073451" h="1144763">
                  <a:moveTo>
                    <a:pt x="0" y="0"/>
                  </a:moveTo>
                  <a:lnTo>
                    <a:pt x="3073451" y="0"/>
                  </a:lnTo>
                  <a:lnTo>
                    <a:pt x="3073451" y="1144763"/>
                  </a:lnTo>
                  <a:lnTo>
                    <a:pt x="0" y="1144763"/>
                  </a:lnTo>
                  <a:close/>
                </a:path>
              </a:pathLst>
            </a:custGeom>
            <a:solidFill>
              <a:srgbClr val="FFFFFF"/>
            </a:solidFill>
          </p:spPr>
          <p:txBody>
            <a:bodyPr/>
            <a:lstStyle/>
            <a:p>
              <a:endParaRPr lang="en-US" dirty="0"/>
            </a:p>
          </p:txBody>
        </p:sp>
        <p:sp>
          <p:nvSpPr>
            <p:cNvPr id="4" name="TextBox 4"/>
            <p:cNvSpPr txBox="1"/>
            <p:nvPr/>
          </p:nvSpPr>
          <p:spPr>
            <a:xfrm>
              <a:off x="0" y="-47625"/>
              <a:ext cx="3073451" cy="1192388"/>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22250" y="2426499"/>
            <a:ext cx="18844031" cy="1053939"/>
            <a:chOff x="0" y="0"/>
            <a:chExt cx="3344959" cy="171897"/>
          </a:xfrm>
        </p:grpSpPr>
        <p:sp>
          <p:nvSpPr>
            <p:cNvPr id="6" name="Freeform 6"/>
            <p:cNvSpPr/>
            <p:nvPr/>
          </p:nvSpPr>
          <p:spPr>
            <a:xfrm>
              <a:off x="0" y="0"/>
              <a:ext cx="3344959" cy="171897"/>
            </a:xfrm>
            <a:custGeom>
              <a:avLst/>
              <a:gdLst/>
              <a:ahLst/>
              <a:cxnLst/>
              <a:rect l="l" t="t" r="r" b="b"/>
              <a:pathLst>
                <a:path w="3344959" h="171897">
                  <a:moveTo>
                    <a:pt x="4907" y="0"/>
                  </a:moveTo>
                  <a:lnTo>
                    <a:pt x="3340052" y="0"/>
                  </a:lnTo>
                  <a:cubicBezTo>
                    <a:pt x="3342762" y="0"/>
                    <a:pt x="3344959" y="2197"/>
                    <a:pt x="3344959" y="4907"/>
                  </a:cubicBezTo>
                  <a:lnTo>
                    <a:pt x="3344959" y="166989"/>
                  </a:lnTo>
                  <a:cubicBezTo>
                    <a:pt x="3344959" y="169700"/>
                    <a:pt x="3342762" y="171897"/>
                    <a:pt x="3340052" y="171897"/>
                  </a:cubicBezTo>
                  <a:lnTo>
                    <a:pt x="4907" y="171897"/>
                  </a:lnTo>
                  <a:cubicBezTo>
                    <a:pt x="2197" y="171897"/>
                    <a:pt x="0" y="169700"/>
                    <a:pt x="0" y="166989"/>
                  </a:cubicBezTo>
                  <a:lnTo>
                    <a:pt x="0" y="4907"/>
                  </a:lnTo>
                  <a:cubicBezTo>
                    <a:pt x="0" y="2197"/>
                    <a:pt x="2197" y="0"/>
                    <a:pt x="4907" y="0"/>
                  </a:cubicBezTo>
                  <a:close/>
                </a:path>
              </a:pathLst>
            </a:custGeom>
            <a:solidFill>
              <a:srgbClr val="DD1683"/>
            </a:solidFill>
            <a:ln cap="sq">
              <a:noFill/>
              <a:prstDash val="solid"/>
              <a:miter/>
            </a:ln>
          </p:spPr>
          <p:txBody>
            <a:bodyPr/>
            <a:lstStyle/>
            <a:p>
              <a:endParaRPr lang="en-US" dirty="0"/>
            </a:p>
          </p:txBody>
        </p:sp>
        <p:sp>
          <p:nvSpPr>
            <p:cNvPr id="7" name="TextBox 7"/>
            <p:cNvSpPr txBox="1"/>
            <p:nvPr/>
          </p:nvSpPr>
          <p:spPr>
            <a:xfrm>
              <a:off x="0" y="-47625"/>
              <a:ext cx="3344959" cy="21952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a:off x="-33235" y="9126207"/>
            <a:ext cx="7000946" cy="846064"/>
            <a:chOff x="0" y="0"/>
            <a:chExt cx="1843871" cy="222832"/>
          </a:xfrm>
        </p:grpSpPr>
        <p:sp>
          <p:nvSpPr>
            <p:cNvPr id="9" name="Freeform 9"/>
            <p:cNvSpPr/>
            <p:nvPr/>
          </p:nvSpPr>
          <p:spPr>
            <a:xfrm>
              <a:off x="0" y="0"/>
              <a:ext cx="1843871" cy="222832"/>
            </a:xfrm>
            <a:custGeom>
              <a:avLst/>
              <a:gdLst/>
              <a:ahLst/>
              <a:cxnLst/>
              <a:rect l="l" t="t" r="r" b="b"/>
              <a:pathLst>
                <a:path w="1843871" h="222832">
                  <a:moveTo>
                    <a:pt x="0" y="0"/>
                  </a:moveTo>
                  <a:lnTo>
                    <a:pt x="1843871" y="0"/>
                  </a:lnTo>
                  <a:lnTo>
                    <a:pt x="1843871" y="222832"/>
                  </a:lnTo>
                  <a:lnTo>
                    <a:pt x="0" y="222832"/>
                  </a:lnTo>
                  <a:close/>
                </a:path>
              </a:pathLst>
            </a:custGeom>
            <a:solidFill>
              <a:srgbClr val="DD1683"/>
            </a:solidFill>
          </p:spPr>
          <p:txBody>
            <a:bodyPr/>
            <a:lstStyle/>
            <a:p>
              <a:endParaRPr lang="en-US" dirty="0"/>
            </a:p>
          </p:txBody>
        </p:sp>
        <p:sp>
          <p:nvSpPr>
            <p:cNvPr id="10" name="TextBox 10"/>
            <p:cNvSpPr txBox="1"/>
            <p:nvPr/>
          </p:nvSpPr>
          <p:spPr>
            <a:xfrm>
              <a:off x="0" y="-47625"/>
              <a:ext cx="1843871" cy="270457"/>
            </a:xfrm>
            <a:prstGeom prst="rect">
              <a:avLst/>
            </a:prstGeom>
          </p:spPr>
          <p:txBody>
            <a:bodyPr lIns="50800" tIns="50800" rIns="50800" bIns="50800" rtlCol="0" anchor="ctr"/>
            <a:lstStyle/>
            <a:p>
              <a:pPr algn="ctr">
                <a:lnSpc>
                  <a:spcPts val="2659"/>
                </a:lnSpc>
              </a:pPr>
              <a:endParaRPr dirty="0"/>
            </a:p>
          </p:txBody>
        </p:sp>
      </p:grpSp>
      <p:sp>
        <p:nvSpPr>
          <p:cNvPr id="11" name="TextBox 11"/>
          <p:cNvSpPr txBox="1"/>
          <p:nvPr/>
        </p:nvSpPr>
        <p:spPr>
          <a:xfrm>
            <a:off x="623936" y="693492"/>
            <a:ext cx="17122988" cy="1077218"/>
          </a:xfrm>
          <a:prstGeom prst="rect">
            <a:avLst/>
          </a:prstGeom>
        </p:spPr>
        <p:txBody>
          <a:bodyPr lIns="0" tIns="0" rIns="0" bIns="0" rtlCol="0" anchor="t">
            <a:spAutoFit/>
          </a:bodyPr>
          <a:lstStyle/>
          <a:p>
            <a:pPr algn="l">
              <a:lnSpc>
                <a:spcPts val="8363"/>
              </a:lnSpc>
            </a:pPr>
            <a:r>
              <a:rPr lang="en-US" sz="7743" b="1" dirty="0">
                <a:solidFill>
                  <a:srgbClr val="FFFFFF"/>
                </a:solidFill>
                <a:latin typeface="Barlow Ultra-Bold"/>
                <a:ea typeface="Barlow Ultra-Bold"/>
                <a:cs typeface="Barlow Ultra-Bold"/>
                <a:sym typeface="Barlow Ultra-Bold"/>
              </a:rPr>
              <a:t>RITOS DE PREPARACION INMEDIATA</a:t>
            </a:r>
          </a:p>
        </p:txBody>
      </p:sp>
      <p:sp>
        <p:nvSpPr>
          <p:cNvPr id="12" name="TextBox 12"/>
          <p:cNvSpPr txBox="1"/>
          <p:nvPr/>
        </p:nvSpPr>
        <p:spPr>
          <a:xfrm>
            <a:off x="1033671" y="2545100"/>
            <a:ext cx="16225629" cy="663580"/>
          </a:xfrm>
          <a:prstGeom prst="rect">
            <a:avLst/>
          </a:prstGeom>
        </p:spPr>
        <p:txBody>
          <a:bodyPr lIns="0" tIns="0" rIns="0" bIns="0" rtlCol="0" anchor="t">
            <a:spAutoFit/>
          </a:bodyPr>
          <a:lstStyle/>
          <a:p>
            <a:pPr algn="just">
              <a:lnSpc>
                <a:spcPts val="5772"/>
              </a:lnSpc>
            </a:pPr>
            <a:r>
              <a:rPr lang="en-US" sz="4123" b="1" dirty="0">
                <a:solidFill>
                  <a:srgbClr val="FFFFFF"/>
                </a:solidFill>
                <a:latin typeface="Barlow Bold"/>
                <a:ea typeface="Barlow Bold"/>
                <a:cs typeface="Barlow Bold"/>
                <a:sym typeface="Barlow Bold"/>
              </a:rPr>
              <a:t>OICA #185-186</a:t>
            </a:r>
          </a:p>
        </p:txBody>
      </p:sp>
      <p:sp>
        <p:nvSpPr>
          <p:cNvPr id="13" name="TextBox 13"/>
          <p:cNvSpPr txBox="1"/>
          <p:nvPr/>
        </p:nvSpPr>
        <p:spPr>
          <a:xfrm>
            <a:off x="623936" y="3672829"/>
            <a:ext cx="17317193" cy="5132111"/>
          </a:xfrm>
          <a:prstGeom prst="rect">
            <a:avLst/>
          </a:prstGeom>
        </p:spPr>
        <p:txBody>
          <a:bodyPr wrap="square" lIns="0" tIns="0" rIns="0" bIns="0" rtlCol="0" anchor="t">
            <a:spAutoFit/>
          </a:bodyPr>
          <a:lstStyle/>
          <a:p>
            <a:pPr>
              <a:lnSpc>
                <a:spcPts val="4511"/>
              </a:lnSpc>
            </a:pPr>
            <a:r>
              <a:rPr lang="en-US" sz="3222" dirty="0">
                <a:solidFill>
                  <a:srgbClr val="000000"/>
                </a:solidFill>
                <a:latin typeface="Barlow"/>
                <a:ea typeface="Barlow"/>
                <a:cs typeface="Barlow"/>
                <a:sym typeface="Barlow"/>
              </a:rPr>
              <a:t>#185 – </a:t>
            </a:r>
            <a:r>
              <a:rPr lang="es-MX" sz="3222" noProof="0" dirty="0">
                <a:solidFill>
                  <a:srgbClr val="000000"/>
                </a:solidFill>
                <a:latin typeface="Barlow"/>
                <a:ea typeface="Barlow"/>
                <a:cs typeface="Barlow"/>
                <a:sym typeface="Barlow"/>
              </a:rPr>
              <a:t>En la preparación próxima para la celebración de los sacramentos de la Iniciación:</a:t>
            </a:r>
          </a:p>
          <a:p>
            <a:pPr marL="514350" indent="-514350">
              <a:lnSpc>
                <a:spcPts val="4511"/>
              </a:lnSpc>
              <a:buAutoNum type="arabicParenR"/>
            </a:pPr>
            <a:r>
              <a:rPr lang="es-MX" sz="3222" noProof="0" dirty="0">
                <a:solidFill>
                  <a:srgbClr val="000000"/>
                </a:solidFill>
                <a:latin typeface="Barlow"/>
                <a:ea typeface="Barlow"/>
                <a:cs typeface="Barlow"/>
                <a:sym typeface="Barlow"/>
              </a:rPr>
              <a:t>Se exhorta a los elegidos para que, en el Sábado Santo, dejando a un lado las actividades acostumbradas, dediquen tiempo a la oración y recogimiento espiritual…</a:t>
            </a:r>
          </a:p>
          <a:p>
            <a:pPr marL="514350" indent="-514350">
              <a:lnSpc>
                <a:spcPts val="4511"/>
              </a:lnSpc>
              <a:buAutoNum type="arabicParenR"/>
            </a:pPr>
            <a:r>
              <a:rPr lang="es-MX" sz="3222" noProof="0" dirty="0">
                <a:solidFill>
                  <a:srgbClr val="000000"/>
                </a:solidFill>
                <a:latin typeface="Barlow"/>
                <a:ea typeface="Barlow"/>
                <a:cs typeface="Barlow"/>
                <a:sym typeface="Barlow"/>
              </a:rPr>
              <a:t>Cuando en el Sábado Santo sea posible congregar a los elegidos para recogimiento spiritual y la oración, algunos de los siguientes ritos, o todos, se pueden celebrar…; # 193 – 202.</a:t>
            </a:r>
          </a:p>
          <a:p>
            <a:pPr>
              <a:lnSpc>
                <a:spcPts val="4511"/>
              </a:lnSpc>
            </a:pPr>
            <a:r>
              <a:rPr lang="es-MX" sz="3222" noProof="0" dirty="0">
                <a:solidFill>
                  <a:srgbClr val="000000"/>
                </a:solidFill>
                <a:latin typeface="Barlow"/>
                <a:ea typeface="Barlow"/>
                <a:cs typeface="Barlow"/>
                <a:sym typeface="Barlow"/>
              </a:rPr>
              <a:t>#186 – La elección y ordenación de estos ritos se debe ajustar a lo que mejor se adapte a las circunstancias particulares de los elegidos…</a:t>
            </a:r>
          </a:p>
          <a:p>
            <a:pPr>
              <a:lnSpc>
                <a:spcPts val="4511"/>
              </a:lnSpc>
            </a:pPr>
            <a:r>
              <a:rPr lang="es-MX" sz="3222" noProof="0" dirty="0">
                <a:solidFill>
                  <a:srgbClr val="000000"/>
                </a:solidFill>
                <a:effectLst>
                  <a:outerShdw blurRad="38100" dist="38100" dir="2700000" algn="tl">
                    <a:srgbClr val="000000">
                      <a:alpha val="43137"/>
                    </a:srgbClr>
                  </a:outerShdw>
                </a:effectLst>
                <a:latin typeface="Barlow"/>
                <a:ea typeface="Barlow"/>
                <a:cs typeface="Barlow"/>
                <a:sym typeface="Barlow"/>
              </a:rPr>
              <a:t>Modelo para la celebración de los Ritos de Preparación Inmediata: </a:t>
            </a:r>
            <a:r>
              <a:rPr lang="en-US" sz="3222" dirty="0">
                <a:solidFill>
                  <a:srgbClr val="000000"/>
                </a:solidFill>
                <a:latin typeface="Barlow"/>
                <a:ea typeface="Barlow"/>
                <a:cs typeface="Barlow"/>
                <a:sym typeface="Barlow"/>
              </a:rPr>
              <a:t>#187-204</a:t>
            </a:r>
          </a:p>
          <a:p>
            <a:pPr algn="just">
              <a:lnSpc>
                <a:spcPts val="4511"/>
              </a:lnSpc>
            </a:pPr>
            <a:endParaRPr lang="en-US" sz="3222" dirty="0">
              <a:solidFill>
                <a:srgbClr val="000000"/>
              </a:solidFill>
              <a:latin typeface="Barlow"/>
              <a:ea typeface="Barlow"/>
              <a:cs typeface="Barlow"/>
              <a:sym typeface="Barlo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5211" y="0"/>
            <a:ext cx="20325196" cy="10287000"/>
            <a:chOff x="0" y="0"/>
            <a:chExt cx="1204456" cy="609600"/>
          </a:xfrm>
        </p:grpSpPr>
        <p:sp>
          <p:nvSpPr>
            <p:cNvPr id="3" name="Freeform 3"/>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AA1064"/>
            </a:solidFill>
          </p:spPr>
          <p:txBody>
            <a:bodyPr/>
            <a:lstStyle/>
            <a:p>
              <a:endParaRPr lang="en-US" dirty="0"/>
            </a:p>
          </p:txBody>
        </p:sp>
        <p:sp>
          <p:nvSpPr>
            <p:cNvPr id="4" name="TextBox 4"/>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708471" y="806032"/>
            <a:ext cx="3022969" cy="1856120"/>
            <a:chOff x="0" y="0"/>
            <a:chExt cx="992825" cy="609600"/>
          </a:xfrm>
        </p:grpSpPr>
        <p:sp>
          <p:nvSpPr>
            <p:cNvPr id="6" name="Freeform 6"/>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dirty="0"/>
            </a:p>
          </p:txBody>
        </p:sp>
        <p:sp>
          <p:nvSpPr>
            <p:cNvPr id="7" name="TextBox 7"/>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dirty="0"/>
            </a:p>
          </p:txBody>
        </p:sp>
      </p:grpSp>
      <p:sp>
        <p:nvSpPr>
          <p:cNvPr id="8" name="TextBox 8"/>
          <p:cNvSpPr txBox="1"/>
          <p:nvPr/>
        </p:nvSpPr>
        <p:spPr>
          <a:xfrm>
            <a:off x="4028998" y="1801557"/>
            <a:ext cx="14716202" cy="7061549"/>
          </a:xfrm>
          <a:prstGeom prst="rect">
            <a:avLst/>
          </a:prstGeom>
        </p:spPr>
        <p:txBody>
          <a:bodyPr wrap="square" lIns="0" tIns="0" rIns="0" bIns="0" rtlCol="0" anchor="t">
            <a:spAutoFit/>
          </a:bodyPr>
          <a:lstStyle/>
          <a:p>
            <a:pPr algn="l">
              <a:lnSpc>
                <a:spcPts val="14274"/>
              </a:lnSpc>
            </a:pPr>
            <a:r>
              <a:rPr lang="es-ES" sz="10195" b="1" dirty="0">
                <a:solidFill>
                  <a:srgbClr val="FFFFFF"/>
                </a:solidFill>
                <a:latin typeface="Barlow Ultra-Bold"/>
                <a:ea typeface="Barlow Ultra-Bold"/>
                <a:cs typeface="Barlow Ultra-Bold"/>
                <a:sym typeface="Barlow Ultra-Bold"/>
              </a:rPr>
              <a:t>EJEMPLO DE DISTRIBUCION DEL TIEMPO DE LOS RITOS</a:t>
            </a:r>
          </a:p>
          <a:p>
            <a:pPr algn="l">
              <a:lnSpc>
                <a:spcPts val="14274"/>
              </a:lnSpc>
            </a:pPr>
            <a:r>
              <a:rPr lang="es-ES" sz="7200" b="1" dirty="0">
                <a:solidFill>
                  <a:srgbClr val="FFFFFF"/>
                </a:solidFill>
                <a:latin typeface="Barlow Ultra-Bold"/>
                <a:ea typeface="Barlow Ultra-Bold"/>
                <a:cs typeface="Barlow Ultra-Bold"/>
                <a:sym typeface="Barlow Ultra-Bold"/>
              </a:rPr>
              <a:t>(¡HACIENDO QUE TODO FUNCIONE!)</a:t>
            </a:r>
            <a:endParaRPr lang="en-US" sz="7200" b="1" dirty="0">
              <a:solidFill>
                <a:srgbClr val="FFFFFF"/>
              </a:solidFill>
              <a:latin typeface="Barlow Ultra-Bold"/>
              <a:ea typeface="Barlow Ultra-Bold"/>
              <a:cs typeface="Barlow Ultra-Bold"/>
              <a:sym typeface="Barlow Ultra-Bold"/>
            </a:endParaRPr>
          </a:p>
        </p:txBody>
      </p:sp>
      <p:sp>
        <p:nvSpPr>
          <p:cNvPr id="9" name="TextBox 9"/>
          <p:cNvSpPr txBox="1"/>
          <p:nvPr/>
        </p:nvSpPr>
        <p:spPr>
          <a:xfrm>
            <a:off x="314559" y="763248"/>
            <a:ext cx="1237748" cy="1741662"/>
          </a:xfrm>
          <a:prstGeom prst="rect">
            <a:avLst/>
          </a:prstGeom>
        </p:spPr>
        <p:txBody>
          <a:bodyPr lIns="0" tIns="0" rIns="0" bIns="0" rtlCol="0" anchor="t">
            <a:spAutoFit/>
          </a:bodyPr>
          <a:lstStyle/>
          <a:p>
            <a:pPr algn="l">
              <a:lnSpc>
                <a:spcPts val="14274"/>
              </a:lnSpc>
            </a:pPr>
            <a:r>
              <a:rPr lang="en-US" sz="10195" b="1" dirty="0">
                <a:solidFill>
                  <a:srgbClr val="FFFFFF"/>
                </a:solidFill>
                <a:latin typeface="Barlow Ultra-Bold"/>
                <a:ea typeface="Barlow Ultra-Bold"/>
                <a:cs typeface="Barlow Ultra-Bold"/>
                <a:sym typeface="Barlow Ultra-Bold"/>
              </a:rPr>
              <a:t>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5937" y="0"/>
            <a:ext cx="12084470" cy="10287000"/>
            <a:chOff x="0" y="0"/>
            <a:chExt cx="716117" cy="609600"/>
          </a:xfrm>
        </p:grpSpPr>
        <p:sp>
          <p:nvSpPr>
            <p:cNvPr id="3" name="Freeform 3"/>
            <p:cNvSpPr/>
            <p:nvPr/>
          </p:nvSpPr>
          <p:spPr>
            <a:xfrm>
              <a:off x="0" y="0"/>
              <a:ext cx="716117" cy="609600"/>
            </a:xfrm>
            <a:custGeom>
              <a:avLst/>
              <a:gdLst/>
              <a:ahLst/>
              <a:cxnLst/>
              <a:rect l="l" t="t" r="r" b="b"/>
              <a:pathLst>
                <a:path w="716117" h="609600">
                  <a:moveTo>
                    <a:pt x="203200" y="0"/>
                  </a:moveTo>
                  <a:lnTo>
                    <a:pt x="716117" y="0"/>
                  </a:lnTo>
                  <a:lnTo>
                    <a:pt x="512917" y="609600"/>
                  </a:lnTo>
                  <a:lnTo>
                    <a:pt x="0" y="609600"/>
                  </a:lnTo>
                  <a:lnTo>
                    <a:pt x="203200" y="0"/>
                  </a:lnTo>
                  <a:close/>
                </a:path>
              </a:pathLst>
            </a:custGeom>
            <a:solidFill>
              <a:srgbClr val="AA1064"/>
            </a:solidFill>
          </p:spPr>
          <p:txBody>
            <a:bodyPr/>
            <a:lstStyle/>
            <a:p>
              <a:endParaRPr lang="en-US" dirty="0"/>
            </a:p>
          </p:txBody>
        </p:sp>
        <p:sp>
          <p:nvSpPr>
            <p:cNvPr id="4" name="TextBox 4"/>
            <p:cNvSpPr txBox="1"/>
            <p:nvPr/>
          </p:nvSpPr>
          <p:spPr>
            <a:xfrm>
              <a:off x="101600" y="-47625"/>
              <a:ext cx="512917" cy="657225"/>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4390854" y="0"/>
            <a:ext cx="9062596" cy="11241334"/>
            <a:chOff x="0" y="0"/>
            <a:chExt cx="748750" cy="928757"/>
          </a:xfrm>
        </p:grpSpPr>
        <p:sp>
          <p:nvSpPr>
            <p:cNvPr id="6" name="Freeform 6"/>
            <p:cNvSpPr/>
            <p:nvPr/>
          </p:nvSpPr>
          <p:spPr>
            <a:xfrm>
              <a:off x="0" y="0"/>
              <a:ext cx="748750" cy="928757"/>
            </a:xfrm>
            <a:custGeom>
              <a:avLst/>
              <a:gdLst/>
              <a:ahLst/>
              <a:cxnLst/>
              <a:rect l="l" t="t" r="r" b="b"/>
              <a:pathLst>
                <a:path w="748750" h="928757">
                  <a:moveTo>
                    <a:pt x="374375" y="0"/>
                  </a:moveTo>
                  <a:lnTo>
                    <a:pt x="748750" y="928757"/>
                  </a:lnTo>
                  <a:lnTo>
                    <a:pt x="0" y="928757"/>
                  </a:lnTo>
                  <a:lnTo>
                    <a:pt x="374375" y="0"/>
                  </a:lnTo>
                  <a:close/>
                </a:path>
              </a:pathLst>
            </a:custGeom>
            <a:gradFill rotWithShape="1">
              <a:gsLst>
                <a:gs pos="0">
                  <a:srgbClr val="FFFFFF">
                    <a:alpha val="0"/>
                  </a:srgbClr>
                </a:gs>
                <a:gs pos="100000">
                  <a:srgbClr val="FFFFFF">
                    <a:alpha val="34000"/>
                  </a:srgbClr>
                </a:gs>
              </a:gsLst>
              <a:lin ang="5400000"/>
            </a:gradFill>
          </p:spPr>
          <p:txBody>
            <a:bodyPr/>
            <a:lstStyle/>
            <a:p>
              <a:endParaRPr lang="en-US" dirty="0"/>
            </a:p>
          </p:txBody>
        </p:sp>
        <p:sp>
          <p:nvSpPr>
            <p:cNvPr id="7" name="TextBox 7"/>
            <p:cNvSpPr txBox="1"/>
            <p:nvPr/>
          </p:nvSpPr>
          <p:spPr>
            <a:xfrm>
              <a:off x="116992" y="383583"/>
              <a:ext cx="514765" cy="478833"/>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p:cNvGrpSpPr/>
          <p:nvPr/>
        </p:nvGrpSpPr>
        <p:grpSpPr>
          <a:xfrm>
            <a:off x="-518758" y="1028700"/>
            <a:ext cx="11872558" cy="1410783"/>
            <a:chOff x="0" y="0"/>
            <a:chExt cx="4363824" cy="609600"/>
          </a:xfrm>
        </p:grpSpPr>
        <p:sp>
          <p:nvSpPr>
            <p:cNvPr id="9" name="Freeform 9"/>
            <p:cNvSpPr/>
            <p:nvPr/>
          </p:nvSpPr>
          <p:spPr>
            <a:xfrm>
              <a:off x="0" y="0"/>
              <a:ext cx="4363824" cy="609600"/>
            </a:xfrm>
            <a:custGeom>
              <a:avLst/>
              <a:gdLst/>
              <a:ahLst/>
              <a:cxnLst/>
              <a:rect l="l" t="t" r="r" b="b"/>
              <a:pathLst>
                <a:path w="4363824" h="609600">
                  <a:moveTo>
                    <a:pt x="203200" y="0"/>
                  </a:moveTo>
                  <a:lnTo>
                    <a:pt x="4363824" y="0"/>
                  </a:lnTo>
                  <a:lnTo>
                    <a:pt x="4160624"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dirty="0"/>
            </a:p>
          </p:txBody>
        </p:sp>
        <p:sp>
          <p:nvSpPr>
            <p:cNvPr id="10" name="TextBox 10"/>
            <p:cNvSpPr txBox="1"/>
            <p:nvPr/>
          </p:nvSpPr>
          <p:spPr>
            <a:xfrm>
              <a:off x="101600" y="-47625"/>
              <a:ext cx="4160624" cy="657225"/>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a:off x="-708471" y="806032"/>
            <a:ext cx="2055099" cy="1856120"/>
            <a:chOff x="0" y="0"/>
            <a:chExt cx="674950" cy="609600"/>
          </a:xfrm>
        </p:grpSpPr>
        <p:sp>
          <p:nvSpPr>
            <p:cNvPr id="12" name="Freeform 12"/>
            <p:cNvSpPr/>
            <p:nvPr/>
          </p:nvSpPr>
          <p:spPr>
            <a:xfrm>
              <a:off x="0" y="0"/>
              <a:ext cx="674950" cy="609600"/>
            </a:xfrm>
            <a:custGeom>
              <a:avLst/>
              <a:gdLst/>
              <a:ahLst/>
              <a:cxnLst/>
              <a:rect l="l" t="t" r="r" b="b"/>
              <a:pathLst>
                <a:path w="674950" h="609600">
                  <a:moveTo>
                    <a:pt x="203200" y="0"/>
                  </a:moveTo>
                  <a:lnTo>
                    <a:pt x="674950" y="0"/>
                  </a:lnTo>
                  <a:lnTo>
                    <a:pt x="471750"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dirty="0"/>
            </a:p>
          </p:txBody>
        </p:sp>
        <p:sp>
          <p:nvSpPr>
            <p:cNvPr id="13" name="TextBox 13"/>
            <p:cNvSpPr txBox="1"/>
            <p:nvPr/>
          </p:nvSpPr>
          <p:spPr>
            <a:xfrm>
              <a:off x="101600" y="-47625"/>
              <a:ext cx="471750" cy="657225"/>
            </a:xfrm>
            <a:prstGeom prst="rect">
              <a:avLst/>
            </a:prstGeom>
          </p:spPr>
          <p:txBody>
            <a:bodyPr lIns="50800" tIns="50800" rIns="50800" bIns="50800" rtlCol="0" anchor="ctr"/>
            <a:lstStyle/>
            <a:p>
              <a:pPr algn="ctr">
                <a:lnSpc>
                  <a:spcPts val="2659"/>
                </a:lnSpc>
              </a:pPr>
              <a:endParaRPr dirty="0"/>
            </a:p>
          </p:txBody>
        </p:sp>
      </p:grpSp>
      <p:sp>
        <p:nvSpPr>
          <p:cNvPr id="14" name="TextBox 14"/>
          <p:cNvSpPr txBox="1"/>
          <p:nvPr/>
        </p:nvSpPr>
        <p:spPr>
          <a:xfrm>
            <a:off x="124904" y="2662151"/>
            <a:ext cx="9614031" cy="7477688"/>
          </a:xfrm>
          <a:prstGeom prst="rect">
            <a:avLst/>
          </a:prstGeom>
        </p:spPr>
        <p:txBody>
          <a:bodyPr wrap="square" lIns="0" tIns="0" rIns="0" bIns="0" rtlCol="0" anchor="t">
            <a:spAutoFit/>
          </a:bodyPr>
          <a:lstStyle/>
          <a:p>
            <a:pPr algn="l">
              <a:lnSpc>
                <a:spcPts val="4238"/>
              </a:lnSpc>
            </a:pPr>
            <a:r>
              <a:rPr lang="en-US" sz="3027" dirty="0">
                <a:solidFill>
                  <a:srgbClr val="000000"/>
                </a:solidFill>
                <a:latin typeface="Barlow"/>
                <a:ea typeface="Barlow"/>
                <a:cs typeface="Barlow"/>
                <a:sym typeface="Barlow"/>
              </a:rPr>
              <a:t> </a:t>
            </a:r>
            <a:r>
              <a:rPr lang="es-MX" sz="2800" b="1" noProof="0" dirty="0">
                <a:solidFill>
                  <a:srgbClr val="000000"/>
                </a:solidFill>
                <a:latin typeface="Barlow Bold"/>
                <a:ea typeface="Barlow Bold"/>
                <a:cs typeface="Barlow Bold"/>
                <a:sym typeface="Barlow Bold"/>
              </a:rPr>
              <a:t>Domingo, Marzo 2:</a:t>
            </a:r>
            <a:r>
              <a:rPr lang="es-MX" sz="2800" noProof="0" dirty="0">
                <a:solidFill>
                  <a:srgbClr val="000000"/>
                </a:solidFill>
                <a:latin typeface="Barlow"/>
                <a:ea typeface="Barlow"/>
                <a:cs typeface="Barlow"/>
                <a:sym typeface="Barlow"/>
              </a:rPr>
              <a:t> Rito de Envío</a:t>
            </a:r>
          </a:p>
          <a:p>
            <a:pPr algn="l">
              <a:lnSpc>
                <a:spcPts val="4238"/>
              </a:lnSpc>
            </a:pPr>
            <a:r>
              <a:rPr lang="es-MX" sz="2800" noProof="0" dirty="0">
                <a:solidFill>
                  <a:srgbClr val="000000"/>
                </a:solidFill>
                <a:latin typeface="Barlow"/>
                <a:ea typeface="Barlow"/>
                <a:cs typeface="Barlow"/>
                <a:sym typeface="Barlow"/>
              </a:rPr>
              <a:t> </a:t>
            </a:r>
            <a:r>
              <a:rPr lang="es-MX" sz="2800" b="1" noProof="0" dirty="0">
                <a:solidFill>
                  <a:srgbClr val="000000"/>
                </a:solidFill>
                <a:latin typeface="Barlow Bold"/>
                <a:ea typeface="Barlow Bold"/>
                <a:cs typeface="Barlow Bold"/>
                <a:sym typeface="Barlow Bold"/>
              </a:rPr>
              <a:t>Miércoles, Marzo 5</a:t>
            </a:r>
            <a:r>
              <a:rPr lang="es-MX" sz="2800" noProof="0" dirty="0">
                <a:solidFill>
                  <a:srgbClr val="000000"/>
                </a:solidFill>
                <a:latin typeface="Barlow"/>
                <a:ea typeface="Barlow"/>
                <a:cs typeface="Barlow"/>
                <a:sym typeface="Barlow"/>
              </a:rPr>
              <a:t>: Miércoles de Ceniza</a:t>
            </a:r>
          </a:p>
          <a:p>
            <a:pPr algn="l">
              <a:lnSpc>
                <a:spcPts val="4238"/>
              </a:lnSpc>
            </a:pPr>
            <a:r>
              <a:rPr lang="es-MX" sz="2800" b="1" noProof="0" dirty="0">
                <a:solidFill>
                  <a:srgbClr val="000000"/>
                </a:solidFill>
                <a:latin typeface="Barlow Bold"/>
                <a:ea typeface="Barlow Bold"/>
                <a:cs typeface="Barlow Bold"/>
                <a:sym typeface="Barlow Bold"/>
              </a:rPr>
              <a:t>Sábado, Marzo 8:</a:t>
            </a:r>
            <a:r>
              <a:rPr lang="es-MX" sz="2800" noProof="0" dirty="0">
                <a:solidFill>
                  <a:srgbClr val="000000"/>
                </a:solidFill>
                <a:latin typeface="Barlow"/>
                <a:ea typeface="Barlow"/>
                <a:cs typeface="Barlow"/>
                <a:sym typeface="Barlow"/>
              </a:rPr>
              <a:t> Rito de Elección</a:t>
            </a:r>
          </a:p>
          <a:p>
            <a:pPr algn="l">
              <a:lnSpc>
                <a:spcPts val="4238"/>
              </a:lnSpc>
            </a:pPr>
            <a:r>
              <a:rPr lang="es-MX" sz="2800" b="1" noProof="0" dirty="0">
                <a:solidFill>
                  <a:srgbClr val="000000"/>
                </a:solidFill>
                <a:latin typeface="Barlow"/>
                <a:ea typeface="Barlow"/>
                <a:cs typeface="Barlow"/>
                <a:sym typeface="Barlow"/>
              </a:rPr>
              <a:t>Domingo, Marzo 9</a:t>
            </a:r>
            <a:r>
              <a:rPr lang="es-MX" sz="2800" noProof="0" dirty="0">
                <a:solidFill>
                  <a:srgbClr val="000000"/>
                </a:solidFill>
                <a:latin typeface="Barlow"/>
                <a:ea typeface="Barlow"/>
                <a:cs typeface="Barlow"/>
                <a:sym typeface="Barlow"/>
              </a:rPr>
              <a:t>: Primer Domingo de Cuaresma: “Tentaciones en el Desierto” (ciclo C); Rito del Llamado a la conversión continua (candidatos)</a:t>
            </a:r>
          </a:p>
          <a:p>
            <a:pPr algn="l">
              <a:lnSpc>
                <a:spcPts val="4238"/>
              </a:lnSpc>
            </a:pPr>
            <a:r>
              <a:rPr lang="es-MX" sz="2800" b="1" noProof="0" dirty="0">
                <a:solidFill>
                  <a:srgbClr val="000000"/>
                </a:solidFill>
                <a:latin typeface="Barlow"/>
                <a:ea typeface="Barlow"/>
                <a:cs typeface="Barlow"/>
                <a:sym typeface="Barlow"/>
              </a:rPr>
              <a:t>Primera semana de Cuaresma </a:t>
            </a:r>
            <a:r>
              <a:rPr lang="es-MX" sz="2800" noProof="0" dirty="0">
                <a:solidFill>
                  <a:srgbClr val="000000"/>
                </a:solidFill>
                <a:latin typeface="Barlow"/>
                <a:ea typeface="Barlow"/>
                <a:cs typeface="Barlow"/>
                <a:sym typeface="Barlow"/>
              </a:rPr>
              <a:t>(día de reunión), Mistagógica del Rito de Elección y del Llamado a la Conversión Continua, Reflexión sobre las Tentaciones y la Transfiguración.</a:t>
            </a:r>
          </a:p>
          <a:p>
            <a:pPr algn="l">
              <a:lnSpc>
                <a:spcPts val="4238"/>
              </a:lnSpc>
            </a:pPr>
            <a:r>
              <a:rPr lang="es-MX" sz="2800" b="1" noProof="0" dirty="0">
                <a:solidFill>
                  <a:srgbClr val="000000"/>
                </a:solidFill>
                <a:latin typeface="Barlow"/>
                <a:ea typeface="Barlow"/>
                <a:cs typeface="Barlow"/>
                <a:sym typeface="Barlow"/>
              </a:rPr>
              <a:t>Domingo Marzo 16: </a:t>
            </a:r>
            <a:r>
              <a:rPr lang="es-MX" sz="2800" noProof="0" dirty="0">
                <a:solidFill>
                  <a:srgbClr val="000000"/>
                </a:solidFill>
                <a:latin typeface="Barlow"/>
                <a:ea typeface="Barlow"/>
                <a:cs typeface="Barlow"/>
                <a:sym typeface="Barlow"/>
              </a:rPr>
              <a:t>2o Domingo de Cuaresma:</a:t>
            </a:r>
          </a:p>
          <a:p>
            <a:pPr algn="l">
              <a:lnSpc>
                <a:spcPts val="4238"/>
              </a:lnSpc>
            </a:pPr>
            <a:r>
              <a:rPr lang="es-MX" sz="2800" noProof="0" dirty="0">
                <a:solidFill>
                  <a:srgbClr val="000000"/>
                </a:solidFill>
                <a:latin typeface="Barlow"/>
                <a:ea typeface="Barlow"/>
                <a:cs typeface="Barlow"/>
                <a:sym typeface="Barlow"/>
              </a:rPr>
              <a:t>“La Transfiguración” (ciclo C), Rito de Entrega del Credo</a:t>
            </a:r>
          </a:p>
          <a:p>
            <a:pPr algn="l">
              <a:lnSpc>
                <a:spcPts val="4238"/>
              </a:lnSpc>
            </a:pPr>
            <a:r>
              <a:rPr lang="es-MX" sz="2800" noProof="0" dirty="0">
                <a:solidFill>
                  <a:srgbClr val="000000"/>
                </a:solidFill>
                <a:latin typeface="Barlow"/>
                <a:ea typeface="Barlow"/>
                <a:cs typeface="Barlow"/>
                <a:sym typeface="Barlow"/>
              </a:rPr>
              <a:t>Segunda semana de Cuaresma (día de reunión); ensayo de los escrutinios y del servicio penitencial con los padrinos. Reflexión sobre La Samaritana </a:t>
            </a:r>
          </a:p>
        </p:txBody>
      </p:sp>
      <p:sp>
        <p:nvSpPr>
          <p:cNvPr id="15" name="TextBox 15"/>
          <p:cNvSpPr txBox="1"/>
          <p:nvPr/>
        </p:nvSpPr>
        <p:spPr>
          <a:xfrm>
            <a:off x="1346628" y="1154446"/>
            <a:ext cx="9473772" cy="961417"/>
          </a:xfrm>
          <a:prstGeom prst="rect">
            <a:avLst/>
          </a:prstGeom>
        </p:spPr>
        <p:txBody>
          <a:bodyPr wrap="square" lIns="0" tIns="0" rIns="0" bIns="0" rtlCol="0" anchor="t">
            <a:spAutoFit/>
          </a:bodyPr>
          <a:lstStyle/>
          <a:p>
            <a:pPr algn="l">
              <a:lnSpc>
                <a:spcPts val="8381"/>
              </a:lnSpc>
            </a:pPr>
            <a:r>
              <a:rPr lang="es-MX" sz="5986" b="1" noProof="0" dirty="0">
                <a:solidFill>
                  <a:srgbClr val="FFFFFF"/>
                </a:solidFill>
                <a:latin typeface="Barlow Ultra-Bold"/>
                <a:ea typeface="Barlow Ultra-Bold"/>
                <a:cs typeface="Barlow Ultra-Bold"/>
                <a:sym typeface="Barlow Ultra-Bold"/>
              </a:rPr>
              <a:t>Asignación de fechas 2025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10799" y="0"/>
            <a:ext cx="11719607" cy="10287000"/>
            <a:chOff x="0" y="0"/>
            <a:chExt cx="716117" cy="609600"/>
          </a:xfrm>
        </p:grpSpPr>
        <p:sp>
          <p:nvSpPr>
            <p:cNvPr id="3" name="Freeform 3"/>
            <p:cNvSpPr/>
            <p:nvPr/>
          </p:nvSpPr>
          <p:spPr>
            <a:xfrm>
              <a:off x="0" y="0"/>
              <a:ext cx="716117" cy="609600"/>
            </a:xfrm>
            <a:custGeom>
              <a:avLst/>
              <a:gdLst/>
              <a:ahLst/>
              <a:cxnLst/>
              <a:rect l="l" t="t" r="r" b="b"/>
              <a:pathLst>
                <a:path w="716117" h="609600">
                  <a:moveTo>
                    <a:pt x="203200" y="0"/>
                  </a:moveTo>
                  <a:lnTo>
                    <a:pt x="716117" y="0"/>
                  </a:lnTo>
                  <a:lnTo>
                    <a:pt x="512917" y="609600"/>
                  </a:lnTo>
                  <a:lnTo>
                    <a:pt x="0" y="609600"/>
                  </a:lnTo>
                  <a:lnTo>
                    <a:pt x="203200" y="0"/>
                  </a:lnTo>
                  <a:close/>
                </a:path>
              </a:pathLst>
            </a:custGeom>
            <a:solidFill>
              <a:srgbClr val="AA1064"/>
            </a:solidFill>
          </p:spPr>
          <p:txBody>
            <a:bodyPr/>
            <a:lstStyle/>
            <a:p>
              <a:endParaRPr lang="es-419" noProof="0" dirty="0"/>
            </a:p>
          </p:txBody>
        </p:sp>
        <p:sp>
          <p:nvSpPr>
            <p:cNvPr id="4" name="TextBox 4"/>
            <p:cNvSpPr txBox="1"/>
            <p:nvPr/>
          </p:nvSpPr>
          <p:spPr>
            <a:xfrm>
              <a:off x="101600" y="-47625"/>
              <a:ext cx="512917" cy="657225"/>
            </a:xfrm>
            <a:prstGeom prst="rect">
              <a:avLst/>
            </a:prstGeom>
          </p:spPr>
          <p:txBody>
            <a:bodyPr lIns="50800" tIns="50800" rIns="50800" bIns="50800" rtlCol="0" anchor="ctr"/>
            <a:lstStyle/>
            <a:p>
              <a:pPr algn="ctr">
                <a:lnSpc>
                  <a:spcPts val="2659"/>
                </a:lnSpc>
              </a:pPr>
              <a:endParaRPr lang="es-419" noProof="0" dirty="0"/>
            </a:p>
          </p:txBody>
        </p:sp>
      </p:grpSp>
      <p:grpSp>
        <p:nvGrpSpPr>
          <p:cNvPr id="5" name="Group 5"/>
          <p:cNvGrpSpPr/>
          <p:nvPr/>
        </p:nvGrpSpPr>
        <p:grpSpPr>
          <a:xfrm>
            <a:off x="14390854" y="0"/>
            <a:ext cx="9062596" cy="11241334"/>
            <a:chOff x="0" y="0"/>
            <a:chExt cx="748750" cy="928757"/>
          </a:xfrm>
        </p:grpSpPr>
        <p:sp>
          <p:nvSpPr>
            <p:cNvPr id="6" name="Freeform 6"/>
            <p:cNvSpPr/>
            <p:nvPr/>
          </p:nvSpPr>
          <p:spPr>
            <a:xfrm>
              <a:off x="0" y="0"/>
              <a:ext cx="748750" cy="928757"/>
            </a:xfrm>
            <a:custGeom>
              <a:avLst/>
              <a:gdLst/>
              <a:ahLst/>
              <a:cxnLst/>
              <a:rect l="l" t="t" r="r" b="b"/>
              <a:pathLst>
                <a:path w="748750" h="928757">
                  <a:moveTo>
                    <a:pt x="374375" y="0"/>
                  </a:moveTo>
                  <a:lnTo>
                    <a:pt x="748750" y="928757"/>
                  </a:lnTo>
                  <a:lnTo>
                    <a:pt x="0" y="928757"/>
                  </a:lnTo>
                  <a:lnTo>
                    <a:pt x="374375" y="0"/>
                  </a:lnTo>
                  <a:close/>
                </a:path>
              </a:pathLst>
            </a:custGeom>
            <a:gradFill rotWithShape="1">
              <a:gsLst>
                <a:gs pos="0">
                  <a:srgbClr val="FFFFFF">
                    <a:alpha val="0"/>
                  </a:srgbClr>
                </a:gs>
                <a:gs pos="100000">
                  <a:srgbClr val="FFFFFF">
                    <a:alpha val="34000"/>
                  </a:srgbClr>
                </a:gs>
              </a:gsLst>
              <a:lin ang="5400000"/>
            </a:gradFill>
          </p:spPr>
          <p:txBody>
            <a:bodyPr/>
            <a:lstStyle/>
            <a:p>
              <a:endParaRPr lang="es-419" noProof="0" dirty="0"/>
            </a:p>
          </p:txBody>
        </p:sp>
        <p:sp>
          <p:nvSpPr>
            <p:cNvPr id="7" name="TextBox 7"/>
            <p:cNvSpPr txBox="1"/>
            <p:nvPr/>
          </p:nvSpPr>
          <p:spPr>
            <a:xfrm>
              <a:off x="116992" y="383583"/>
              <a:ext cx="514765" cy="478833"/>
            </a:xfrm>
            <a:prstGeom prst="rect">
              <a:avLst/>
            </a:prstGeom>
          </p:spPr>
          <p:txBody>
            <a:bodyPr lIns="50800" tIns="50800" rIns="50800" bIns="50800" rtlCol="0" anchor="ctr"/>
            <a:lstStyle/>
            <a:p>
              <a:pPr algn="ctr">
                <a:lnSpc>
                  <a:spcPts val="2659"/>
                </a:lnSpc>
                <a:spcBef>
                  <a:spcPct val="0"/>
                </a:spcBef>
              </a:pPr>
              <a:endParaRPr lang="es-419" noProof="0" dirty="0"/>
            </a:p>
          </p:txBody>
        </p:sp>
      </p:grpSp>
      <p:grpSp>
        <p:nvGrpSpPr>
          <p:cNvPr id="8" name="Group 8"/>
          <p:cNvGrpSpPr/>
          <p:nvPr/>
        </p:nvGrpSpPr>
        <p:grpSpPr>
          <a:xfrm>
            <a:off x="-518758" y="1028700"/>
            <a:ext cx="11788247" cy="1410783"/>
            <a:chOff x="0" y="0"/>
            <a:chExt cx="5093706" cy="609600"/>
          </a:xfrm>
        </p:grpSpPr>
        <p:sp>
          <p:nvSpPr>
            <p:cNvPr id="9" name="Freeform 9"/>
            <p:cNvSpPr/>
            <p:nvPr/>
          </p:nvSpPr>
          <p:spPr>
            <a:xfrm>
              <a:off x="0" y="0"/>
              <a:ext cx="5093706" cy="609600"/>
            </a:xfrm>
            <a:custGeom>
              <a:avLst/>
              <a:gdLst/>
              <a:ahLst/>
              <a:cxnLst/>
              <a:rect l="l" t="t" r="r" b="b"/>
              <a:pathLst>
                <a:path w="5093706" h="609600">
                  <a:moveTo>
                    <a:pt x="203200" y="0"/>
                  </a:moveTo>
                  <a:lnTo>
                    <a:pt x="5093706" y="0"/>
                  </a:lnTo>
                  <a:lnTo>
                    <a:pt x="4890506"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s-419" noProof="0" dirty="0"/>
            </a:p>
          </p:txBody>
        </p:sp>
        <p:sp>
          <p:nvSpPr>
            <p:cNvPr id="10" name="TextBox 10"/>
            <p:cNvSpPr txBox="1"/>
            <p:nvPr/>
          </p:nvSpPr>
          <p:spPr>
            <a:xfrm>
              <a:off x="101600" y="-47625"/>
              <a:ext cx="4890506" cy="657225"/>
            </a:xfrm>
            <a:prstGeom prst="rect">
              <a:avLst/>
            </a:prstGeom>
          </p:spPr>
          <p:txBody>
            <a:bodyPr lIns="50800" tIns="50800" rIns="50800" bIns="50800" rtlCol="0" anchor="ctr"/>
            <a:lstStyle/>
            <a:p>
              <a:pPr algn="ctr">
                <a:lnSpc>
                  <a:spcPts val="2659"/>
                </a:lnSpc>
              </a:pPr>
              <a:endParaRPr lang="es-419" noProof="0" dirty="0"/>
            </a:p>
          </p:txBody>
        </p:sp>
      </p:grpSp>
      <p:grpSp>
        <p:nvGrpSpPr>
          <p:cNvPr id="11" name="Group 11"/>
          <p:cNvGrpSpPr/>
          <p:nvPr/>
        </p:nvGrpSpPr>
        <p:grpSpPr>
          <a:xfrm>
            <a:off x="-708471" y="806032"/>
            <a:ext cx="2055099" cy="1856120"/>
            <a:chOff x="0" y="0"/>
            <a:chExt cx="674950" cy="609600"/>
          </a:xfrm>
        </p:grpSpPr>
        <p:sp>
          <p:nvSpPr>
            <p:cNvPr id="12" name="Freeform 12"/>
            <p:cNvSpPr/>
            <p:nvPr/>
          </p:nvSpPr>
          <p:spPr>
            <a:xfrm>
              <a:off x="0" y="0"/>
              <a:ext cx="674950" cy="609600"/>
            </a:xfrm>
            <a:custGeom>
              <a:avLst/>
              <a:gdLst/>
              <a:ahLst/>
              <a:cxnLst/>
              <a:rect l="l" t="t" r="r" b="b"/>
              <a:pathLst>
                <a:path w="674950" h="609600">
                  <a:moveTo>
                    <a:pt x="203200" y="0"/>
                  </a:moveTo>
                  <a:lnTo>
                    <a:pt x="674950" y="0"/>
                  </a:lnTo>
                  <a:lnTo>
                    <a:pt x="471750"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s-419" noProof="0" dirty="0"/>
            </a:p>
          </p:txBody>
        </p:sp>
        <p:sp>
          <p:nvSpPr>
            <p:cNvPr id="13" name="TextBox 13"/>
            <p:cNvSpPr txBox="1"/>
            <p:nvPr/>
          </p:nvSpPr>
          <p:spPr>
            <a:xfrm>
              <a:off x="101600" y="-47625"/>
              <a:ext cx="471750" cy="657225"/>
            </a:xfrm>
            <a:prstGeom prst="rect">
              <a:avLst/>
            </a:prstGeom>
          </p:spPr>
          <p:txBody>
            <a:bodyPr lIns="50800" tIns="50800" rIns="50800" bIns="50800" rtlCol="0" anchor="ctr"/>
            <a:lstStyle/>
            <a:p>
              <a:pPr algn="ctr">
                <a:lnSpc>
                  <a:spcPts val="2659"/>
                </a:lnSpc>
              </a:pPr>
              <a:endParaRPr lang="es-419" noProof="0" dirty="0"/>
            </a:p>
          </p:txBody>
        </p:sp>
      </p:grpSp>
      <p:sp>
        <p:nvSpPr>
          <p:cNvPr id="14" name="TextBox 14"/>
          <p:cNvSpPr txBox="1"/>
          <p:nvPr/>
        </p:nvSpPr>
        <p:spPr>
          <a:xfrm>
            <a:off x="152398" y="2662151"/>
            <a:ext cx="11301035" cy="7483524"/>
          </a:xfrm>
          <a:prstGeom prst="rect">
            <a:avLst/>
          </a:prstGeom>
        </p:spPr>
        <p:txBody>
          <a:bodyPr wrap="square" lIns="0" tIns="0" rIns="0" bIns="0" rtlCol="0" anchor="t">
            <a:spAutoFit/>
          </a:bodyPr>
          <a:lstStyle/>
          <a:p>
            <a:pPr algn="l">
              <a:lnSpc>
                <a:spcPts val="4238"/>
              </a:lnSpc>
            </a:pPr>
            <a:r>
              <a:rPr lang="es-419" sz="3027" noProof="0" dirty="0">
                <a:solidFill>
                  <a:srgbClr val="000000"/>
                </a:solidFill>
                <a:latin typeface="Barlow"/>
                <a:ea typeface="Barlow"/>
                <a:cs typeface="Barlow"/>
                <a:sym typeface="Barlow"/>
              </a:rPr>
              <a:t> </a:t>
            </a:r>
            <a:r>
              <a:rPr lang="es-419" sz="3027" b="1" noProof="0" dirty="0">
                <a:solidFill>
                  <a:srgbClr val="000000"/>
                </a:solidFill>
                <a:latin typeface="Barlow Bold"/>
                <a:ea typeface="Barlow Bold"/>
                <a:cs typeface="Barlow Bold"/>
                <a:sym typeface="Barlow Bold"/>
              </a:rPr>
              <a:t>Domingo, Marzo 23:</a:t>
            </a:r>
            <a:r>
              <a:rPr lang="es-419" sz="3027" noProof="0" dirty="0">
                <a:solidFill>
                  <a:srgbClr val="000000"/>
                </a:solidFill>
                <a:latin typeface="Barlow"/>
                <a:ea typeface="Barlow"/>
                <a:cs typeface="Barlow"/>
                <a:sym typeface="Barlow"/>
              </a:rPr>
              <a:t> 3er Domingo de Cuaresma, La Samaritana (ciclo A) Primer Escrutinio para solo los Elegidos</a:t>
            </a:r>
          </a:p>
          <a:p>
            <a:pPr algn="l">
              <a:lnSpc>
                <a:spcPts val="4238"/>
              </a:lnSpc>
            </a:pPr>
            <a:r>
              <a:rPr lang="es-419" sz="3027" b="1" noProof="0" dirty="0">
                <a:solidFill>
                  <a:srgbClr val="000000"/>
                </a:solidFill>
                <a:latin typeface="Barlow Bold"/>
                <a:ea typeface="Barlow Bold"/>
                <a:cs typeface="Barlow Bold"/>
                <a:sym typeface="Barlow Bold"/>
              </a:rPr>
              <a:t>3a Semana de Cuaresma:</a:t>
            </a:r>
            <a:r>
              <a:rPr lang="es-419" sz="3027" noProof="0" dirty="0">
                <a:solidFill>
                  <a:srgbClr val="000000"/>
                </a:solidFill>
                <a:latin typeface="Barlow"/>
                <a:ea typeface="Barlow"/>
                <a:cs typeface="Barlow"/>
                <a:sym typeface="Barlow"/>
              </a:rPr>
              <a:t>  Reflexión sobre el Ciego de Nacimiento</a:t>
            </a:r>
          </a:p>
          <a:p>
            <a:pPr algn="l">
              <a:lnSpc>
                <a:spcPts val="4238"/>
              </a:lnSpc>
            </a:pPr>
            <a:r>
              <a:rPr lang="es-419" sz="3027" noProof="0" dirty="0">
                <a:solidFill>
                  <a:srgbClr val="000000"/>
                </a:solidFill>
                <a:latin typeface="Barlow"/>
                <a:ea typeface="Barlow"/>
                <a:cs typeface="Barlow"/>
                <a:sym typeface="Barlow"/>
              </a:rPr>
              <a:t>Preparación para el Sacramento de la Reconciliación </a:t>
            </a:r>
          </a:p>
          <a:p>
            <a:pPr algn="l">
              <a:lnSpc>
                <a:spcPts val="4238"/>
              </a:lnSpc>
            </a:pPr>
            <a:r>
              <a:rPr lang="es-419" sz="3027" b="1" noProof="0" dirty="0">
                <a:solidFill>
                  <a:srgbClr val="000000"/>
                </a:solidFill>
                <a:latin typeface="Barlow Bold"/>
                <a:ea typeface="Barlow Bold"/>
                <a:cs typeface="Barlow Bold"/>
                <a:sym typeface="Barlow Bold"/>
              </a:rPr>
              <a:t>Domingo, Marzo 30: </a:t>
            </a:r>
            <a:r>
              <a:rPr lang="es-419" sz="3027" noProof="0" dirty="0">
                <a:solidFill>
                  <a:srgbClr val="000000"/>
                </a:solidFill>
                <a:latin typeface="Barlow"/>
                <a:ea typeface="Barlow"/>
                <a:cs typeface="Barlow"/>
                <a:sym typeface="Barlow"/>
              </a:rPr>
              <a:t> 4o Domingo de Cuaresma: El Ciego de Nacimiento (ciclo A) 2o Escrutinio para los Elegidos</a:t>
            </a:r>
          </a:p>
          <a:p>
            <a:pPr algn="l">
              <a:lnSpc>
                <a:spcPts val="4238"/>
              </a:lnSpc>
            </a:pPr>
            <a:r>
              <a:rPr lang="es-419" sz="3027" b="1" noProof="0" dirty="0">
                <a:solidFill>
                  <a:srgbClr val="000000"/>
                </a:solidFill>
                <a:latin typeface="Barlow Bold"/>
                <a:ea typeface="Barlow Bold"/>
                <a:cs typeface="Barlow Bold"/>
                <a:sym typeface="Barlow Bold"/>
              </a:rPr>
              <a:t>4a Semana de Cuaresma: </a:t>
            </a:r>
            <a:r>
              <a:rPr lang="es-419" sz="3027" noProof="0" dirty="0">
                <a:solidFill>
                  <a:srgbClr val="000000"/>
                </a:solidFill>
                <a:latin typeface="Barlow"/>
                <a:ea typeface="Barlow"/>
                <a:cs typeface="Barlow"/>
                <a:sym typeface="Barlow"/>
              </a:rPr>
              <a:t> Servicio Penitencial para los Candidatos</a:t>
            </a:r>
          </a:p>
          <a:p>
            <a:pPr algn="l">
              <a:lnSpc>
                <a:spcPts val="4238"/>
              </a:lnSpc>
            </a:pPr>
            <a:r>
              <a:rPr lang="es-419" sz="3027" noProof="0" dirty="0">
                <a:solidFill>
                  <a:srgbClr val="000000"/>
                </a:solidFill>
                <a:latin typeface="Barlow"/>
                <a:ea typeface="Barlow"/>
                <a:cs typeface="Barlow"/>
                <a:sym typeface="Barlow"/>
              </a:rPr>
              <a:t>Reflexión sobre la Resurrección de Lázaro sobre “estar atado”</a:t>
            </a:r>
          </a:p>
          <a:p>
            <a:pPr algn="l">
              <a:lnSpc>
                <a:spcPts val="4238"/>
              </a:lnSpc>
            </a:pPr>
            <a:r>
              <a:rPr lang="es-419" sz="3027" b="1" noProof="0" dirty="0">
                <a:solidFill>
                  <a:srgbClr val="000000"/>
                </a:solidFill>
                <a:latin typeface="Barlow"/>
                <a:ea typeface="Barlow"/>
                <a:cs typeface="Barlow"/>
                <a:sym typeface="Barlow"/>
              </a:rPr>
              <a:t>Domingo, Abril 6: </a:t>
            </a:r>
            <a:r>
              <a:rPr lang="es-419" sz="3027" noProof="0" dirty="0">
                <a:solidFill>
                  <a:srgbClr val="000000"/>
                </a:solidFill>
                <a:latin typeface="Barlow"/>
                <a:ea typeface="Barlow"/>
                <a:cs typeface="Barlow"/>
                <a:sym typeface="Barlow"/>
              </a:rPr>
              <a:t>5o Domingo de Cuaresma: La Resurrección de Lázaro (ciclo A) y el 3er Escrutinio de los Elegidos</a:t>
            </a:r>
          </a:p>
          <a:p>
            <a:pPr algn="l">
              <a:lnSpc>
                <a:spcPts val="4238"/>
              </a:lnSpc>
            </a:pPr>
            <a:r>
              <a:rPr lang="es-419" sz="3027" b="1" noProof="0" dirty="0">
                <a:solidFill>
                  <a:srgbClr val="000000"/>
                </a:solidFill>
                <a:latin typeface="Barlow"/>
                <a:ea typeface="Barlow"/>
                <a:cs typeface="Barlow"/>
                <a:sym typeface="Barlow"/>
              </a:rPr>
              <a:t>5a Semana de Cuaresma: </a:t>
            </a:r>
            <a:r>
              <a:rPr lang="es-419" sz="3027" noProof="0" dirty="0">
                <a:solidFill>
                  <a:srgbClr val="000000"/>
                </a:solidFill>
                <a:latin typeface="Barlow"/>
                <a:ea typeface="Barlow"/>
                <a:cs typeface="Barlow"/>
                <a:sym typeface="Barlow"/>
              </a:rPr>
              <a:t>Retiro sobre el misterio Pascual</a:t>
            </a:r>
          </a:p>
          <a:p>
            <a:pPr algn="l">
              <a:lnSpc>
                <a:spcPts val="4238"/>
              </a:lnSpc>
            </a:pPr>
            <a:r>
              <a:rPr lang="es-419" sz="3027" b="1" noProof="0" dirty="0">
                <a:solidFill>
                  <a:srgbClr val="000000"/>
                </a:solidFill>
                <a:latin typeface="Barlow"/>
                <a:ea typeface="Barlow"/>
                <a:cs typeface="Barlow"/>
                <a:sym typeface="Barlow"/>
              </a:rPr>
              <a:t>Domingo, Abril 13: </a:t>
            </a:r>
            <a:r>
              <a:rPr lang="es-419" sz="3027" noProof="0" dirty="0">
                <a:solidFill>
                  <a:srgbClr val="000000"/>
                </a:solidFill>
                <a:latin typeface="Barlow"/>
                <a:ea typeface="Barlow"/>
                <a:cs typeface="Barlow"/>
                <a:sym typeface="Barlow"/>
              </a:rPr>
              <a:t>Domingo de Ramos</a:t>
            </a:r>
          </a:p>
          <a:p>
            <a:pPr algn="l">
              <a:lnSpc>
                <a:spcPts val="4238"/>
              </a:lnSpc>
            </a:pPr>
            <a:r>
              <a:rPr lang="es-419" sz="3027" b="1" noProof="0" dirty="0">
                <a:solidFill>
                  <a:srgbClr val="000000"/>
                </a:solidFill>
                <a:latin typeface="Barlow"/>
                <a:ea typeface="Barlow"/>
                <a:cs typeface="Barlow"/>
                <a:sym typeface="Barlow"/>
              </a:rPr>
              <a:t>Semana Santa: </a:t>
            </a:r>
            <a:r>
              <a:rPr lang="es-419" sz="3027" noProof="0" dirty="0">
                <a:solidFill>
                  <a:srgbClr val="000000"/>
                </a:solidFill>
                <a:latin typeface="Barlow"/>
                <a:ea typeface="Barlow"/>
                <a:cs typeface="Barlow"/>
                <a:sym typeface="Barlow"/>
              </a:rPr>
              <a:t>Ensayo Misa del Lavatorio de pies, Cena Judía (Seder).</a:t>
            </a:r>
          </a:p>
        </p:txBody>
      </p:sp>
      <p:sp>
        <p:nvSpPr>
          <p:cNvPr id="15" name="TextBox 15"/>
          <p:cNvSpPr txBox="1"/>
          <p:nvPr/>
        </p:nvSpPr>
        <p:spPr>
          <a:xfrm>
            <a:off x="1346628" y="1154446"/>
            <a:ext cx="9794734" cy="961417"/>
          </a:xfrm>
          <a:prstGeom prst="rect">
            <a:avLst/>
          </a:prstGeom>
        </p:spPr>
        <p:txBody>
          <a:bodyPr wrap="square" lIns="0" tIns="0" rIns="0" bIns="0" rtlCol="0" anchor="t">
            <a:spAutoFit/>
          </a:bodyPr>
          <a:lstStyle/>
          <a:p>
            <a:pPr algn="l">
              <a:lnSpc>
                <a:spcPts val="8381"/>
              </a:lnSpc>
            </a:pPr>
            <a:r>
              <a:rPr lang="es-419" sz="5986" b="1" noProof="0" dirty="0">
                <a:solidFill>
                  <a:srgbClr val="FFFFFF"/>
                </a:solidFill>
                <a:latin typeface="Barlow Ultra-Bold"/>
                <a:ea typeface="Barlow Ultra-Bold"/>
                <a:cs typeface="Barlow Ultra-Bold"/>
                <a:sym typeface="Barlow Ultra-Bold"/>
              </a:rPr>
              <a:t>Asignación de fechas, cont.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5999" y="0"/>
            <a:ext cx="12024407" cy="10287000"/>
            <a:chOff x="0" y="0"/>
            <a:chExt cx="716117" cy="609600"/>
          </a:xfrm>
        </p:grpSpPr>
        <p:sp>
          <p:nvSpPr>
            <p:cNvPr id="3" name="Freeform 3"/>
            <p:cNvSpPr/>
            <p:nvPr/>
          </p:nvSpPr>
          <p:spPr>
            <a:xfrm>
              <a:off x="0" y="0"/>
              <a:ext cx="716117" cy="609600"/>
            </a:xfrm>
            <a:custGeom>
              <a:avLst/>
              <a:gdLst/>
              <a:ahLst/>
              <a:cxnLst/>
              <a:rect l="l" t="t" r="r" b="b"/>
              <a:pathLst>
                <a:path w="716117" h="609600">
                  <a:moveTo>
                    <a:pt x="203200" y="0"/>
                  </a:moveTo>
                  <a:lnTo>
                    <a:pt x="716117" y="0"/>
                  </a:lnTo>
                  <a:lnTo>
                    <a:pt x="512917" y="609600"/>
                  </a:lnTo>
                  <a:lnTo>
                    <a:pt x="0" y="609600"/>
                  </a:lnTo>
                  <a:lnTo>
                    <a:pt x="203200" y="0"/>
                  </a:lnTo>
                  <a:close/>
                </a:path>
              </a:pathLst>
            </a:custGeom>
            <a:solidFill>
              <a:srgbClr val="AA1064"/>
            </a:solidFill>
          </p:spPr>
          <p:txBody>
            <a:bodyPr/>
            <a:lstStyle/>
            <a:p>
              <a:endParaRPr lang="en-US" dirty="0"/>
            </a:p>
          </p:txBody>
        </p:sp>
        <p:sp>
          <p:nvSpPr>
            <p:cNvPr id="4" name="TextBox 4"/>
            <p:cNvSpPr txBox="1"/>
            <p:nvPr/>
          </p:nvSpPr>
          <p:spPr>
            <a:xfrm>
              <a:off x="101600" y="-47625"/>
              <a:ext cx="512917" cy="657225"/>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4390854" y="0"/>
            <a:ext cx="9062596" cy="11241334"/>
            <a:chOff x="0" y="0"/>
            <a:chExt cx="748750" cy="928757"/>
          </a:xfrm>
        </p:grpSpPr>
        <p:sp>
          <p:nvSpPr>
            <p:cNvPr id="6" name="Freeform 6"/>
            <p:cNvSpPr/>
            <p:nvPr/>
          </p:nvSpPr>
          <p:spPr>
            <a:xfrm>
              <a:off x="0" y="0"/>
              <a:ext cx="748750" cy="928757"/>
            </a:xfrm>
            <a:custGeom>
              <a:avLst/>
              <a:gdLst/>
              <a:ahLst/>
              <a:cxnLst/>
              <a:rect l="l" t="t" r="r" b="b"/>
              <a:pathLst>
                <a:path w="748750" h="928757">
                  <a:moveTo>
                    <a:pt x="374375" y="0"/>
                  </a:moveTo>
                  <a:lnTo>
                    <a:pt x="748750" y="928757"/>
                  </a:lnTo>
                  <a:lnTo>
                    <a:pt x="0" y="928757"/>
                  </a:lnTo>
                  <a:lnTo>
                    <a:pt x="374375" y="0"/>
                  </a:lnTo>
                  <a:close/>
                </a:path>
              </a:pathLst>
            </a:custGeom>
            <a:gradFill rotWithShape="1">
              <a:gsLst>
                <a:gs pos="0">
                  <a:srgbClr val="FFFFFF">
                    <a:alpha val="0"/>
                  </a:srgbClr>
                </a:gs>
                <a:gs pos="100000">
                  <a:srgbClr val="FFFFFF">
                    <a:alpha val="34000"/>
                  </a:srgbClr>
                </a:gs>
              </a:gsLst>
              <a:lin ang="5400000"/>
            </a:gradFill>
          </p:spPr>
          <p:txBody>
            <a:bodyPr/>
            <a:lstStyle/>
            <a:p>
              <a:endParaRPr lang="en-US" dirty="0"/>
            </a:p>
          </p:txBody>
        </p:sp>
        <p:sp>
          <p:nvSpPr>
            <p:cNvPr id="7" name="TextBox 7"/>
            <p:cNvSpPr txBox="1"/>
            <p:nvPr/>
          </p:nvSpPr>
          <p:spPr>
            <a:xfrm>
              <a:off x="116992" y="383583"/>
              <a:ext cx="514765" cy="478833"/>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p:cNvGrpSpPr/>
          <p:nvPr/>
        </p:nvGrpSpPr>
        <p:grpSpPr>
          <a:xfrm>
            <a:off x="-518758" y="1028700"/>
            <a:ext cx="11788247" cy="1410783"/>
            <a:chOff x="0" y="0"/>
            <a:chExt cx="5093706" cy="609600"/>
          </a:xfrm>
        </p:grpSpPr>
        <p:sp>
          <p:nvSpPr>
            <p:cNvPr id="9" name="Freeform 9"/>
            <p:cNvSpPr/>
            <p:nvPr/>
          </p:nvSpPr>
          <p:spPr>
            <a:xfrm>
              <a:off x="0" y="0"/>
              <a:ext cx="5093706" cy="609600"/>
            </a:xfrm>
            <a:custGeom>
              <a:avLst/>
              <a:gdLst/>
              <a:ahLst/>
              <a:cxnLst/>
              <a:rect l="l" t="t" r="r" b="b"/>
              <a:pathLst>
                <a:path w="5093706" h="609600">
                  <a:moveTo>
                    <a:pt x="203200" y="0"/>
                  </a:moveTo>
                  <a:lnTo>
                    <a:pt x="5093706" y="0"/>
                  </a:lnTo>
                  <a:lnTo>
                    <a:pt x="4890506"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dirty="0"/>
            </a:p>
          </p:txBody>
        </p:sp>
        <p:sp>
          <p:nvSpPr>
            <p:cNvPr id="10" name="TextBox 10"/>
            <p:cNvSpPr txBox="1"/>
            <p:nvPr/>
          </p:nvSpPr>
          <p:spPr>
            <a:xfrm>
              <a:off x="101600" y="-47625"/>
              <a:ext cx="4890506" cy="657225"/>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a:off x="-708471" y="806032"/>
            <a:ext cx="2055099" cy="1856120"/>
            <a:chOff x="0" y="0"/>
            <a:chExt cx="674950" cy="609600"/>
          </a:xfrm>
        </p:grpSpPr>
        <p:sp>
          <p:nvSpPr>
            <p:cNvPr id="12" name="Freeform 12"/>
            <p:cNvSpPr/>
            <p:nvPr/>
          </p:nvSpPr>
          <p:spPr>
            <a:xfrm>
              <a:off x="0" y="0"/>
              <a:ext cx="674950" cy="609600"/>
            </a:xfrm>
            <a:custGeom>
              <a:avLst/>
              <a:gdLst/>
              <a:ahLst/>
              <a:cxnLst/>
              <a:rect l="l" t="t" r="r" b="b"/>
              <a:pathLst>
                <a:path w="674950" h="609600">
                  <a:moveTo>
                    <a:pt x="203200" y="0"/>
                  </a:moveTo>
                  <a:lnTo>
                    <a:pt x="674950" y="0"/>
                  </a:lnTo>
                  <a:lnTo>
                    <a:pt x="471750"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dirty="0"/>
            </a:p>
          </p:txBody>
        </p:sp>
        <p:sp>
          <p:nvSpPr>
            <p:cNvPr id="13" name="TextBox 13"/>
            <p:cNvSpPr txBox="1"/>
            <p:nvPr/>
          </p:nvSpPr>
          <p:spPr>
            <a:xfrm>
              <a:off x="101600" y="-47625"/>
              <a:ext cx="471750" cy="657225"/>
            </a:xfrm>
            <a:prstGeom prst="rect">
              <a:avLst/>
            </a:prstGeom>
          </p:spPr>
          <p:txBody>
            <a:bodyPr lIns="50800" tIns="50800" rIns="50800" bIns="50800" rtlCol="0" anchor="ctr"/>
            <a:lstStyle/>
            <a:p>
              <a:pPr algn="ctr">
                <a:lnSpc>
                  <a:spcPts val="2659"/>
                </a:lnSpc>
              </a:pPr>
              <a:endParaRPr dirty="0"/>
            </a:p>
          </p:txBody>
        </p:sp>
      </p:grpSp>
      <p:sp>
        <p:nvSpPr>
          <p:cNvPr id="14" name="TextBox 14"/>
          <p:cNvSpPr txBox="1"/>
          <p:nvPr/>
        </p:nvSpPr>
        <p:spPr>
          <a:xfrm>
            <a:off x="162985" y="3243155"/>
            <a:ext cx="10424759" cy="5867697"/>
          </a:xfrm>
          <a:prstGeom prst="rect">
            <a:avLst/>
          </a:prstGeom>
        </p:spPr>
        <p:txBody>
          <a:bodyPr wrap="square" lIns="0" tIns="0" rIns="0" bIns="0" rtlCol="0" anchor="t">
            <a:spAutoFit/>
          </a:bodyPr>
          <a:lstStyle/>
          <a:p>
            <a:pPr algn="l">
              <a:lnSpc>
                <a:spcPts val="4238"/>
              </a:lnSpc>
            </a:pPr>
            <a:r>
              <a:rPr lang="en-US" sz="3027" dirty="0">
                <a:solidFill>
                  <a:srgbClr val="000000"/>
                </a:solidFill>
                <a:latin typeface="Barlow"/>
                <a:ea typeface="Barlow"/>
                <a:cs typeface="Barlow"/>
                <a:sym typeface="Barlow"/>
              </a:rPr>
              <a:t> </a:t>
            </a:r>
            <a:r>
              <a:rPr lang="es-MX" sz="3600" b="1" noProof="0" dirty="0">
                <a:solidFill>
                  <a:srgbClr val="000000"/>
                </a:solidFill>
                <a:latin typeface="Barlow Bold"/>
                <a:ea typeface="Barlow Bold"/>
                <a:cs typeface="Barlow Bold"/>
                <a:sym typeface="Barlow Bold"/>
              </a:rPr>
              <a:t>Jueves, Abril 17:</a:t>
            </a:r>
            <a:r>
              <a:rPr lang="es-MX" sz="3600" noProof="0" dirty="0">
                <a:solidFill>
                  <a:srgbClr val="000000"/>
                </a:solidFill>
                <a:latin typeface="Barlow"/>
                <a:ea typeface="Barlow"/>
                <a:cs typeface="Barlow"/>
                <a:sym typeface="Barlow"/>
              </a:rPr>
              <a:t> Misa de la Cena del Señor, Lavatorio de pies de los Elegidos y después los Elegidos lavan los pies de los Candidatos, reflexión del significado de esta acción</a:t>
            </a:r>
            <a:r>
              <a:rPr lang="es-MX" sz="3600" dirty="0">
                <a:solidFill>
                  <a:srgbClr val="000000"/>
                </a:solidFill>
                <a:latin typeface="Barlow"/>
                <a:ea typeface="Barlow"/>
                <a:cs typeface="Barlow"/>
                <a:sym typeface="Barlow"/>
              </a:rPr>
              <a:t>.</a:t>
            </a:r>
            <a:endParaRPr lang="es-MX" sz="3600" noProof="0" dirty="0">
              <a:solidFill>
                <a:srgbClr val="000000"/>
              </a:solidFill>
              <a:latin typeface="Barlow"/>
              <a:ea typeface="Barlow"/>
              <a:cs typeface="Barlow"/>
              <a:sym typeface="Barlow"/>
            </a:endParaRPr>
          </a:p>
          <a:p>
            <a:pPr algn="l">
              <a:lnSpc>
                <a:spcPts val="4238"/>
              </a:lnSpc>
            </a:pPr>
            <a:r>
              <a:rPr lang="es-MX" sz="3600" noProof="0" dirty="0">
                <a:solidFill>
                  <a:srgbClr val="000000"/>
                </a:solidFill>
                <a:latin typeface="Barlow"/>
                <a:ea typeface="Barlow"/>
                <a:cs typeface="Barlow"/>
                <a:sym typeface="Barlow"/>
              </a:rPr>
              <a:t> </a:t>
            </a:r>
            <a:r>
              <a:rPr lang="es-MX" sz="3600" b="1" noProof="0" dirty="0">
                <a:solidFill>
                  <a:srgbClr val="000000"/>
                </a:solidFill>
                <a:latin typeface="Barlow Bold"/>
                <a:ea typeface="Barlow Bold"/>
                <a:cs typeface="Barlow Bold"/>
                <a:sym typeface="Barlow Bold"/>
              </a:rPr>
              <a:t>Viernes, Abril 18: </a:t>
            </a:r>
            <a:r>
              <a:rPr lang="es-MX" sz="3600" b="1" i="1" noProof="0" dirty="0">
                <a:solidFill>
                  <a:srgbClr val="000000"/>
                </a:solidFill>
                <a:latin typeface="Barlow Bold"/>
                <a:ea typeface="Barlow Bold"/>
                <a:cs typeface="Barlow Bold"/>
                <a:sym typeface="Barlow Bold"/>
              </a:rPr>
              <a:t>Celebración</a:t>
            </a:r>
            <a:r>
              <a:rPr lang="es-MX" sz="3600" i="1" noProof="0" dirty="0">
                <a:solidFill>
                  <a:srgbClr val="000000"/>
                </a:solidFill>
                <a:latin typeface="Barlow Bold"/>
                <a:ea typeface="Barlow Bold"/>
                <a:cs typeface="Barlow Bold"/>
                <a:sym typeface="Barlow Bold"/>
              </a:rPr>
              <a:t> de la Pasión del Señor, Vía Crucis</a:t>
            </a:r>
            <a:r>
              <a:rPr lang="es-MX" sz="3600" noProof="0" dirty="0">
                <a:solidFill>
                  <a:srgbClr val="000000"/>
                </a:solidFill>
                <a:latin typeface="Barlow"/>
                <a:ea typeface="Barlow Bold"/>
                <a:cs typeface="Barlow Bold"/>
                <a:sym typeface="Barlow"/>
              </a:rPr>
              <a:t>, meditación y reflexión del significado del Camino de la Cruz.</a:t>
            </a:r>
            <a:r>
              <a:rPr lang="es-MX" sz="3600" noProof="0" dirty="0">
                <a:solidFill>
                  <a:srgbClr val="000000"/>
                </a:solidFill>
                <a:latin typeface="Barlow"/>
                <a:ea typeface="Barlow"/>
                <a:cs typeface="Barlow"/>
                <a:sym typeface="Barlow"/>
              </a:rPr>
              <a:t> </a:t>
            </a:r>
          </a:p>
          <a:p>
            <a:pPr algn="l">
              <a:lnSpc>
                <a:spcPts val="4238"/>
              </a:lnSpc>
            </a:pPr>
            <a:r>
              <a:rPr lang="es-MX" sz="3600" noProof="0" dirty="0">
                <a:solidFill>
                  <a:srgbClr val="000000"/>
                </a:solidFill>
                <a:latin typeface="Barlow"/>
                <a:ea typeface="Barlow"/>
                <a:cs typeface="Barlow"/>
                <a:sym typeface="Barlow"/>
              </a:rPr>
              <a:t> </a:t>
            </a:r>
            <a:r>
              <a:rPr lang="es-MX" sz="3600" b="1" noProof="0" dirty="0">
                <a:solidFill>
                  <a:srgbClr val="000000"/>
                </a:solidFill>
                <a:latin typeface="Barlow Bold"/>
                <a:ea typeface="Barlow Bold"/>
                <a:cs typeface="Barlow Bold"/>
                <a:sym typeface="Barlow Bold"/>
              </a:rPr>
              <a:t>Sábado, Abril 19:</a:t>
            </a:r>
            <a:r>
              <a:rPr lang="es-MX" sz="3600" noProof="0" dirty="0">
                <a:solidFill>
                  <a:srgbClr val="000000"/>
                </a:solidFill>
                <a:latin typeface="Barlow"/>
                <a:ea typeface="Barlow"/>
                <a:cs typeface="Barlow"/>
                <a:sym typeface="Barlow"/>
              </a:rPr>
              <a:t> Por la mañana ensayo de la Vigilia Pascual y los Ritos de la Preparación Inmediata, por la noche </a:t>
            </a:r>
            <a:r>
              <a:rPr lang="es-MX" sz="3600" b="1" i="1" noProof="0" dirty="0">
                <a:solidFill>
                  <a:srgbClr val="000000"/>
                </a:solidFill>
                <a:latin typeface="Barlow"/>
                <a:ea typeface="Barlow"/>
                <a:cs typeface="Barlow"/>
                <a:sym typeface="Barlow"/>
              </a:rPr>
              <a:t>La </a:t>
            </a:r>
            <a:r>
              <a:rPr lang="es-MX" sz="3600" b="1" i="1" noProof="0" dirty="0">
                <a:solidFill>
                  <a:srgbClr val="000000"/>
                </a:solidFill>
                <a:latin typeface="Barlow Bold" panose="00000800000000000000" charset="0"/>
                <a:ea typeface="Barlow"/>
                <a:cs typeface="Barlow"/>
                <a:sym typeface="Barlow"/>
              </a:rPr>
              <a:t>Vigilia</a:t>
            </a:r>
            <a:r>
              <a:rPr lang="es-MX" sz="3600" b="1" i="1" noProof="0" dirty="0">
                <a:solidFill>
                  <a:srgbClr val="000000"/>
                </a:solidFill>
                <a:latin typeface="Barlow"/>
                <a:ea typeface="Barlow"/>
                <a:cs typeface="Barlow"/>
                <a:sym typeface="Barlow"/>
              </a:rPr>
              <a:t> Pascual</a:t>
            </a:r>
            <a:r>
              <a:rPr lang="es-MX" sz="3600" b="1" i="1" dirty="0">
                <a:solidFill>
                  <a:srgbClr val="000000"/>
                </a:solidFill>
                <a:latin typeface="Barlow"/>
                <a:ea typeface="Barlow"/>
                <a:cs typeface="Barlow"/>
                <a:sym typeface="Barlow"/>
              </a:rPr>
              <a:t>.</a:t>
            </a:r>
            <a:r>
              <a:rPr lang="es-MX" sz="3600" b="1" i="1" noProof="0" dirty="0">
                <a:solidFill>
                  <a:srgbClr val="000000"/>
                </a:solidFill>
                <a:latin typeface="Barlow"/>
                <a:ea typeface="Barlow"/>
                <a:cs typeface="Barlow"/>
                <a:sym typeface="Barlow"/>
              </a:rPr>
              <a:t>      </a:t>
            </a:r>
          </a:p>
          <a:p>
            <a:pPr algn="l">
              <a:lnSpc>
                <a:spcPts val="4238"/>
              </a:lnSpc>
            </a:pPr>
            <a:endParaRPr lang="en-US" sz="3027" dirty="0">
              <a:solidFill>
                <a:srgbClr val="000000"/>
              </a:solidFill>
              <a:latin typeface="Barlow"/>
              <a:ea typeface="Barlow"/>
              <a:cs typeface="Barlow"/>
              <a:sym typeface="Barlow"/>
            </a:endParaRPr>
          </a:p>
        </p:txBody>
      </p:sp>
      <p:sp>
        <p:nvSpPr>
          <p:cNvPr id="15" name="TextBox 15"/>
          <p:cNvSpPr txBox="1"/>
          <p:nvPr/>
        </p:nvSpPr>
        <p:spPr>
          <a:xfrm>
            <a:off x="1346628" y="1154446"/>
            <a:ext cx="9102665" cy="961417"/>
          </a:xfrm>
          <a:prstGeom prst="rect">
            <a:avLst/>
          </a:prstGeom>
        </p:spPr>
        <p:txBody>
          <a:bodyPr lIns="0" tIns="0" rIns="0" bIns="0" rtlCol="0" anchor="t">
            <a:spAutoFit/>
          </a:bodyPr>
          <a:lstStyle/>
          <a:p>
            <a:pPr algn="l">
              <a:lnSpc>
                <a:spcPts val="8381"/>
              </a:lnSpc>
            </a:pPr>
            <a:r>
              <a:rPr lang="en-US" sz="5986" b="1" dirty="0">
                <a:solidFill>
                  <a:srgbClr val="FFFFFF"/>
                </a:solidFill>
                <a:latin typeface="Barlow Ultra-Bold"/>
                <a:ea typeface="Barlow Ultra-Bold"/>
                <a:cs typeface="Barlow Ultra-Bold"/>
                <a:sym typeface="Barlow Ultra-Bold"/>
              </a:rPr>
              <a:t>TRIDUUM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333" b="-13333"/>
            </a:stretch>
          </a:blipFill>
        </p:spPr>
        <p:txBody>
          <a:bodyPr/>
          <a:lstStyle/>
          <a:p>
            <a:endParaRPr lang="en-US" dirty="0"/>
          </a:p>
        </p:txBody>
      </p:sp>
      <p:grpSp>
        <p:nvGrpSpPr>
          <p:cNvPr id="3" name="Group 3"/>
          <p:cNvGrpSpPr/>
          <p:nvPr/>
        </p:nvGrpSpPr>
        <p:grpSpPr>
          <a:xfrm>
            <a:off x="6400800" y="5905501"/>
            <a:ext cx="13258800" cy="3962400"/>
            <a:chOff x="101600" y="-47625"/>
            <a:chExt cx="868441" cy="657225"/>
          </a:xfrm>
        </p:grpSpPr>
        <p:sp>
          <p:nvSpPr>
            <p:cNvPr id="4" name="Freeform 4"/>
            <p:cNvSpPr/>
            <p:nvPr/>
          </p:nvSpPr>
          <p:spPr>
            <a:xfrm>
              <a:off x="149303" y="0"/>
              <a:ext cx="820738" cy="483210"/>
            </a:xfrm>
            <a:custGeom>
              <a:avLst/>
              <a:gdLst/>
              <a:ahLst/>
              <a:cxnLst/>
              <a:rect l="l" t="t" r="r" b="b"/>
              <a:pathLst>
                <a:path w="964009" h="609600">
                  <a:moveTo>
                    <a:pt x="742014" y="0"/>
                  </a:moveTo>
                  <a:lnTo>
                    <a:pt x="18795" y="0"/>
                  </a:lnTo>
                  <a:cubicBezTo>
                    <a:pt x="13043" y="0"/>
                    <a:pt x="7642" y="2765"/>
                    <a:pt x="4278" y="7431"/>
                  </a:cubicBezTo>
                  <a:cubicBezTo>
                    <a:pt x="915" y="12098"/>
                    <a:pt x="0" y="18096"/>
                    <a:pt x="1819" y="23553"/>
                  </a:cubicBezTo>
                  <a:lnTo>
                    <a:pt x="189317" y="586047"/>
                  </a:lnTo>
                  <a:cubicBezTo>
                    <a:pt x="194006" y="600113"/>
                    <a:pt x="207169" y="609600"/>
                    <a:pt x="221995" y="609600"/>
                  </a:cubicBezTo>
                  <a:lnTo>
                    <a:pt x="945214" y="609600"/>
                  </a:lnTo>
                  <a:cubicBezTo>
                    <a:pt x="950966" y="609600"/>
                    <a:pt x="956368" y="606835"/>
                    <a:pt x="959731" y="602169"/>
                  </a:cubicBezTo>
                  <a:cubicBezTo>
                    <a:pt x="963095" y="597502"/>
                    <a:pt x="964010" y="591504"/>
                    <a:pt x="962191" y="586047"/>
                  </a:cubicBezTo>
                  <a:lnTo>
                    <a:pt x="774693" y="23553"/>
                  </a:lnTo>
                  <a:cubicBezTo>
                    <a:pt x="770004" y="9487"/>
                    <a:pt x="756841" y="0"/>
                    <a:pt x="742014" y="0"/>
                  </a:cubicBezTo>
                  <a:close/>
                </a:path>
              </a:pathLst>
            </a:custGeom>
            <a:gradFill rotWithShape="1">
              <a:gsLst>
                <a:gs pos="0">
                  <a:srgbClr val="ED138A">
                    <a:alpha val="100000"/>
                  </a:srgbClr>
                </a:gs>
                <a:gs pos="100000">
                  <a:srgbClr val="980F5A">
                    <a:alpha val="100000"/>
                  </a:srgbClr>
                </a:gs>
              </a:gsLst>
              <a:lin ang="5400000"/>
            </a:gradFill>
          </p:spPr>
          <p:txBody>
            <a:bodyPr/>
            <a:lstStyle/>
            <a:p>
              <a:pPr algn="ctr"/>
              <a:r>
                <a:rPr lang="es-MX" sz="13500" dirty="0"/>
                <a:t>PREGUNTAS</a:t>
              </a:r>
              <a:endParaRPr lang="en-US" sz="13500" dirty="0"/>
            </a:p>
          </p:txBody>
        </p:sp>
        <p:sp>
          <p:nvSpPr>
            <p:cNvPr id="5" name="TextBox 5"/>
            <p:cNvSpPr txBox="1"/>
            <p:nvPr/>
          </p:nvSpPr>
          <p:spPr>
            <a:xfrm>
              <a:off x="101600" y="-47625"/>
              <a:ext cx="772874" cy="657225"/>
            </a:xfrm>
            <a:prstGeom prst="rect">
              <a:avLst/>
            </a:prstGeom>
          </p:spPr>
          <p:txBody>
            <a:bodyPr lIns="50800" tIns="50800" rIns="50800" bIns="50800" rtlCol="0" anchor="ctr"/>
            <a:lstStyle/>
            <a:p>
              <a:pPr algn="ctr">
                <a:lnSpc>
                  <a:spcPts val="2659"/>
                </a:lnSpc>
              </a:pPr>
              <a:endParaRPr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7831" y="-720298"/>
            <a:ext cx="17852337" cy="2880521"/>
            <a:chOff x="0" y="0"/>
            <a:chExt cx="3222349" cy="609600"/>
          </a:xfrm>
        </p:grpSpPr>
        <p:sp>
          <p:nvSpPr>
            <p:cNvPr id="3" name="Freeform 3"/>
            <p:cNvSpPr/>
            <p:nvPr/>
          </p:nvSpPr>
          <p:spPr>
            <a:xfrm>
              <a:off x="0" y="0"/>
              <a:ext cx="3222349" cy="609600"/>
            </a:xfrm>
            <a:custGeom>
              <a:avLst/>
              <a:gdLst/>
              <a:ahLst/>
              <a:cxnLst/>
              <a:rect l="l" t="t" r="r" b="b"/>
              <a:pathLst>
                <a:path w="3222349" h="609600">
                  <a:moveTo>
                    <a:pt x="203200" y="609600"/>
                  </a:moveTo>
                  <a:lnTo>
                    <a:pt x="3019149" y="609600"/>
                  </a:lnTo>
                  <a:lnTo>
                    <a:pt x="3222349" y="0"/>
                  </a:lnTo>
                  <a:lnTo>
                    <a:pt x="0" y="0"/>
                  </a:lnTo>
                  <a:lnTo>
                    <a:pt x="203200" y="609600"/>
                  </a:lnTo>
                  <a:close/>
                </a:path>
              </a:pathLst>
            </a:custGeom>
            <a:gradFill rotWithShape="1">
              <a:gsLst>
                <a:gs pos="0">
                  <a:srgbClr val="ED138A">
                    <a:alpha val="100000"/>
                  </a:srgbClr>
                </a:gs>
                <a:gs pos="100000">
                  <a:srgbClr val="980F5A">
                    <a:alpha val="100000"/>
                  </a:srgbClr>
                </a:gs>
              </a:gsLst>
              <a:lin ang="5400000"/>
            </a:gradFill>
          </p:spPr>
          <p:txBody>
            <a:bodyPr/>
            <a:lstStyle/>
            <a:p>
              <a:endParaRPr lang="en-US" dirty="0"/>
            </a:p>
          </p:txBody>
        </p:sp>
        <p:sp>
          <p:nvSpPr>
            <p:cNvPr id="4" name="TextBox 4"/>
            <p:cNvSpPr txBox="1"/>
            <p:nvPr/>
          </p:nvSpPr>
          <p:spPr>
            <a:xfrm>
              <a:off x="127000" y="-47625"/>
              <a:ext cx="2968349" cy="657225"/>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376287" y="9258300"/>
            <a:ext cx="18749223" cy="1431385"/>
            <a:chOff x="0" y="0"/>
            <a:chExt cx="4938067" cy="376990"/>
          </a:xfrm>
        </p:grpSpPr>
        <p:sp>
          <p:nvSpPr>
            <p:cNvPr id="6" name="Freeform 6"/>
            <p:cNvSpPr/>
            <p:nvPr/>
          </p:nvSpPr>
          <p:spPr>
            <a:xfrm>
              <a:off x="0" y="0"/>
              <a:ext cx="4938067" cy="376990"/>
            </a:xfrm>
            <a:custGeom>
              <a:avLst/>
              <a:gdLst/>
              <a:ahLst/>
              <a:cxnLst/>
              <a:rect l="l" t="t" r="r" b="b"/>
              <a:pathLst>
                <a:path w="4938067" h="376990">
                  <a:moveTo>
                    <a:pt x="0" y="0"/>
                  </a:moveTo>
                  <a:lnTo>
                    <a:pt x="4938067" y="0"/>
                  </a:lnTo>
                  <a:lnTo>
                    <a:pt x="4938067" y="376990"/>
                  </a:lnTo>
                  <a:lnTo>
                    <a:pt x="0" y="376990"/>
                  </a:lnTo>
                  <a:close/>
                </a:path>
              </a:pathLst>
            </a:custGeom>
            <a:solidFill>
              <a:srgbClr val="AA1064"/>
            </a:solidFill>
          </p:spPr>
          <p:txBody>
            <a:bodyPr/>
            <a:lstStyle/>
            <a:p>
              <a:endParaRPr lang="en-US" dirty="0"/>
            </a:p>
          </p:txBody>
        </p:sp>
        <p:sp>
          <p:nvSpPr>
            <p:cNvPr id="7" name="TextBox 7"/>
            <p:cNvSpPr txBox="1"/>
            <p:nvPr/>
          </p:nvSpPr>
          <p:spPr>
            <a:xfrm>
              <a:off x="0" y="-47625"/>
              <a:ext cx="4938067" cy="424615"/>
            </a:xfrm>
            <a:prstGeom prst="rect">
              <a:avLst/>
            </a:prstGeom>
          </p:spPr>
          <p:txBody>
            <a:bodyPr lIns="50800" tIns="50800" rIns="50800" bIns="50800" rtlCol="0" anchor="ctr"/>
            <a:lstStyle/>
            <a:p>
              <a:pPr algn="ctr">
                <a:lnSpc>
                  <a:spcPts val="2659"/>
                </a:lnSpc>
              </a:pPr>
              <a:endParaRPr dirty="0"/>
            </a:p>
          </p:txBody>
        </p:sp>
      </p:grpSp>
      <p:sp>
        <p:nvSpPr>
          <p:cNvPr id="8" name="TextBox 8"/>
          <p:cNvSpPr txBox="1"/>
          <p:nvPr/>
        </p:nvSpPr>
        <p:spPr>
          <a:xfrm>
            <a:off x="1546119" y="1026002"/>
            <a:ext cx="15195761" cy="1134221"/>
          </a:xfrm>
          <a:prstGeom prst="rect">
            <a:avLst/>
          </a:prstGeom>
        </p:spPr>
        <p:txBody>
          <a:bodyPr lIns="0" tIns="0" rIns="0" bIns="0" rtlCol="0" anchor="t">
            <a:spAutoFit/>
          </a:bodyPr>
          <a:lstStyle/>
          <a:p>
            <a:pPr algn="ctr">
              <a:lnSpc>
                <a:spcPts val="9936"/>
              </a:lnSpc>
            </a:pPr>
            <a:r>
              <a:rPr lang="en-US" sz="7097" b="1" dirty="0">
                <a:solidFill>
                  <a:srgbClr val="FFFFFF"/>
                </a:solidFill>
                <a:latin typeface="Barlow Ultra-Bold"/>
                <a:ea typeface="Barlow Ultra-Bold"/>
                <a:cs typeface="Barlow Ultra-Bold"/>
                <a:sym typeface="Barlow Ultra-Bold"/>
              </a:rPr>
              <a:t>ORACION</a:t>
            </a:r>
          </a:p>
        </p:txBody>
      </p:sp>
      <p:sp>
        <p:nvSpPr>
          <p:cNvPr id="9" name="TextBox 9"/>
          <p:cNvSpPr txBox="1"/>
          <p:nvPr/>
        </p:nvSpPr>
        <p:spPr>
          <a:xfrm>
            <a:off x="1392152" y="6356604"/>
            <a:ext cx="3839490" cy="921063"/>
          </a:xfrm>
          <a:prstGeom prst="rect">
            <a:avLst/>
          </a:prstGeom>
        </p:spPr>
        <p:txBody>
          <a:bodyPr lIns="0" tIns="0" rIns="0" bIns="0" rtlCol="0" anchor="t">
            <a:spAutoFit/>
          </a:bodyPr>
          <a:lstStyle/>
          <a:p>
            <a:pPr algn="ctr">
              <a:lnSpc>
                <a:spcPts val="3723"/>
              </a:lnSpc>
            </a:pPr>
            <a:r>
              <a:rPr lang="en-US" sz="3002" b="1" dirty="0">
                <a:solidFill>
                  <a:srgbClr val="FFFFFF"/>
                </a:solidFill>
                <a:latin typeface="Barlow Bold"/>
                <a:ea typeface="Barlow Bold"/>
                <a:cs typeface="Barlow Bold"/>
                <a:sym typeface="Barlow Bold"/>
              </a:rPr>
              <a:t>Explain the impact of regulatory challenges</a:t>
            </a:r>
          </a:p>
        </p:txBody>
      </p:sp>
      <p:sp>
        <p:nvSpPr>
          <p:cNvPr id="10" name="TextBox 10"/>
          <p:cNvSpPr txBox="1"/>
          <p:nvPr/>
        </p:nvSpPr>
        <p:spPr>
          <a:xfrm>
            <a:off x="98061" y="2119975"/>
            <a:ext cx="18189939" cy="7168053"/>
          </a:xfrm>
          <a:prstGeom prst="rect">
            <a:avLst/>
          </a:prstGeom>
        </p:spPr>
        <p:txBody>
          <a:bodyPr wrap="square" lIns="0" tIns="0" rIns="0" bIns="0" rtlCol="0" anchor="t">
            <a:spAutoFit/>
          </a:bodyPr>
          <a:lstStyle/>
          <a:p>
            <a:pPr algn="ctr">
              <a:lnSpc>
                <a:spcPts val="4694"/>
              </a:lnSpc>
            </a:pPr>
            <a:r>
              <a:rPr lang="en-US" sz="4400" b="1" dirty="0">
                <a:solidFill>
                  <a:srgbClr val="000000"/>
                </a:solidFill>
                <a:latin typeface="Barlow Bold"/>
                <a:ea typeface="Barlow Bold"/>
                <a:cs typeface="Barlow Bold"/>
                <a:sym typeface="Barlow Bold"/>
              </a:rPr>
              <a:t>Lucas 24, 32 - 35:</a:t>
            </a:r>
          </a:p>
          <a:p>
            <a:pPr>
              <a:lnSpc>
                <a:spcPts val="4694"/>
              </a:lnSpc>
            </a:pPr>
            <a:r>
              <a:rPr lang="es-ES" sz="4400" i="1" dirty="0">
                <a:solidFill>
                  <a:srgbClr val="000000"/>
                </a:solidFill>
                <a:effectLst>
                  <a:outerShdw blurRad="38100" dist="38100" dir="2700000" algn="tl">
                    <a:srgbClr val="000000">
                      <a:alpha val="43137"/>
                    </a:srgbClr>
                  </a:outerShdw>
                </a:effectLst>
                <a:latin typeface="Barlow"/>
                <a:ea typeface="Barlow"/>
                <a:cs typeface="Barlow"/>
                <a:sym typeface="Barlow"/>
              </a:rPr>
              <a:t>Se dijeron el uno al otro: «¿No ardía nuestro corazón mientras nos hablaba en el camino y nos explicaba las Escrituras?» Y se levantaron en aquella misma hora y regresaron a Jerusalén. Encontraron a los once reunidos y a los que estaban con ellos, que decían: «¡El Señor ha resucitado verdaderamente y se ha aparecido a Simón!» Entonces contaron lo que había sucedido en el camino y cómo reconocieron a Jesús al partir el pan.</a:t>
            </a:r>
          </a:p>
          <a:p>
            <a:pPr algn="ctr">
              <a:lnSpc>
                <a:spcPts val="4694"/>
              </a:lnSpc>
            </a:pPr>
            <a:endParaRPr lang="es-ES" sz="4400" dirty="0">
              <a:solidFill>
                <a:srgbClr val="000000"/>
              </a:solidFill>
              <a:latin typeface="Barlow"/>
              <a:ea typeface="Barlow"/>
              <a:cs typeface="Barlow"/>
              <a:sym typeface="Barlow"/>
            </a:endParaRPr>
          </a:p>
          <a:p>
            <a:pPr algn="ctr">
              <a:lnSpc>
                <a:spcPts val="4694"/>
              </a:lnSpc>
            </a:pPr>
            <a:r>
              <a:rPr lang="es-ES" sz="4400" dirty="0">
                <a:solidFill>
                  <a:srgbClr val="000000"/>
                </a:solidFill>
                <a:latin typeface="Barlow"/>
                <a:ea typeface="Barlow"/>
                <a:cs typeface="Barlow"/>
                <a:sym typeface="Barlow"/>
              </a:rPr>
              <a:t>Dios bueno y misericordioso, nos has confiado la tarea de formar discípulos por el bien del mundo. Danos la fuerza que necesitamos para ser fieles a nuestro llamado. </a:t>
            </a:r>
          </a:p>
          <a:p>
            <a:pPr algn="ctr">
              <a:lnSpc>
                <a:spcPts val="4694"/>
              </a:lnSpc>
            </a:pPr>
            <a:r>
              <a:rPr lang="en-US" sz="4800" dirty="0">
                <a:solidFill>
                  <a:srgbClr val="000000"/>
                </a:solidFill>
                <a:latin typeface="Barlow"/>
                <a:ea typeface="Barlow"/>
                <a:cs typeface="Barlow"/>
                <a:sym typeface="Barlow"/>
              </a:rPr>
              <a:t>AMEN.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7831" y="-720298"/>
            <a:ext cx="17852337" cy="3377283"/>
            <a:chOff x="0" y="0"/>
            <a:chExt cx="3222349" cy="609600"/>
          </a:xfrm>
        </p:grpSpPr>
        <p:sp>
          <p:nvSpPr>
            <p:cNvPr id="3" name="Freeform 3"/>
            <p:cNvSpPr/>
            <p:nvPr/>
          </p:nvSpPr>
          <p:spPr>
            <a:xfrm>
              <a:off x="0" y="0"/>
              <a:ext cx="3222349" cy="609600"/>
            </a:xfrm>
            <a:custGeom>
              <a:avLst/>
              <a:gdLst/>
              <a:ahLst/>
              <a:cxnLst/>
              <a:rect l="l" t="t" r="r" b="b"/>
              <a:pathLst>
                <a:path w="3222349" h="609600">
                  <a:moveTo>
                    <a:pt x="203200" y="609600"/>
                  </a:moveTo>
                  <a:lnTo>
                    <a:pt x="3019149" y="609600"/>
                  </a:lnTo>
                  <a:lnTo>
                    <a:pt x="3222349" y="0"/>
                  </a:lnTo>
                  <a:lnTo>
                    <a:pt x="0" y="0"/>
                  </a:lnTo>
                  <a:lnTo>
                    <a:pt x="203200" y="609600"/>
                  </a:lnTo>
                  <a:close/>
                </a:path>
              </a:pathLst>
            </a:custGeom>
            <a:solidFill>
              <a:srgbClr val="62255B"/>
            </a:solidFill>
          </p:spPr>
          <p:txBody>
            <a:bodyPr/>
            <a:lstStyle/>
            <a:p>
              <a:endParaRPr lang="es-419" noProof="0" dirty="0"/>
            </a:p>
          </p:txBody>
        </p:sp>
        <p:sp>
          <p:nvSpPr>
            <p:cNvPr id="4" name="TextBox 4"/>
            <p:cNvSpPr txBox="1"/>
            <p:nvPr/>
          </p:nvSpPr>
          <p:spPr>
            <a:xfrm>
              <a:off x="127000" y="-47625"/>
              <a:ext cx="2968349" cy="657225"/>
            </a:xfrm>
            <a:prstGeom prst="rect">
              <a:avLst/>
            </a:prstGeom>
          </p:spPr>
          <p:txBody>
            <a:bodyPr lIns="50800" tIns="50800" rIns="50800" bIns="50800" rtlCol="0" anchor="ctr"/>
            <a:lstStyle/>
            <a:p>
              <a:pPr algn="ctr">
                <a:lnSpc>
                  <a:spcPts val="2659"/>
                </a:lnSpc>
              </a:pPr>
              <a:endParaRPr lang="es-419" noProof="0" dirty="0"/>
            </a:p>
          </p:txBody>
        </p:sp>
      </p:grpSp>
      <p:sp>
        <p:nvSpPr>
          <p:cNvPr id="5" name="Freeform 5"/>
          <p:cNvSpPr/>
          <p:nvPr/>
        </p:nvSpPr>
        <p:spPr>
          <a:xfrm>
            <a:off x="217831" y="5143500"/>
            <a:ext cx="5863039" cy="2953506"/>
          </a:xfrm>
          <a:custGeom>
            <a:avLst/>
            <a:gdLst/>
            <a:ahLst/>
            <a:cxnLst/>
            <a:rect l="l" t="t" r="r" b="b"/>
            <a:pathLst>
              <a:path w="5863039" h="2953506">
                <a:moveTo>
                  <a:pt x="0" y="0"/>
                </a:moveTo>
                <a:lnTo>
                  <a:pt x="5863040" y="0"/>
                </a:lnTo>
                <a:lnTo>
                  <a:pt x="5863040" y="2953506"/>
                </a:lnTo>
                <a:lnTo>
                  <a:pt x="0" y="29535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419" noProof="0" dirty="0"/>
          </a:p>
        </p:txBody>
      </p:sp>
      <p:sp>
        <p:nvSpPr>
          <p:cNvPr id="6" name="Freeform 6"/>
          <p:cNvSpPr/>
          <p:nvPr/>
        </p:nvSpPr>
        <p:spPr>
          <a:xfrm>
            <a:off x="6491453" y="5213766"/>
            <a:ext cx="5584067" cy="2812974"/>
          </a:xfrm>
          <a:custGeom>
            <a:avLst/>
            <a:gdLst/>
            <a:ahLst/>
            <a:cxnLst/>
            <a:rect l="l" t="t" r="r" b="b"/>
            <a:pathLst>
              <a:path w="5584067" h="2812974">
                <a:moveTo>
                  <a:pt x="0" y="0"/>
                </a:moveTo>
                <a:lnTo>
                  <a:pt x="5584067" y="0"/>
                </a:lnTo>
                <a:lnTo>
                  <a:pt x="5584067" y="2812974"/>
                </a:lnTo>
                <a:lnTo>
                  <a:pt x="0" y="2812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419" noProof="0" dirty="0"/>
          </a:p>
        </p:txBody>
      </p:sp>
      <p:sp>
        <p:nvSpPr>
          <p:cNvPr id="7" name="Freeform 7"/>
          <p:cNvSpPr/>
          <p:nvPr/>
        </p:nvSpPr>
        <p:spPr>
          <a:xfrm>
            <a:off x="12486102" y="5213766"/>
            <a:ext cx="5584067" cy="2812974"/>
          </a:xfrm>
          <a:custGeom>
            <a:avLst/>
            <a:gdLst/>
            <a:ahLst/>
            <a:cxnLst/>
            <a:rect l="l" t="t" r="r" b="b"/>
            <a:pathLst>
              <a:path w="5584067" h="2812974">
                <a:moveTo>
                  <a:pt x="0" y="0"/>
                </a:moveTo>
                <a:lnTo>
                  <a:pt x="5584067" y="0"/>
                </a:lnTo>
                <a:lnTo>
                  <a:pt x="5584067" y="2812974"/>
                </a:lnTo>
                <a:lnTo>
                  <a:pt x="0" y="2812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419" noProof="0" dirty="0"/>
          </a:p>
        </p:txBody>
      </p:sp>
      <p:grpSp>
        <p:nvGrpSpPr>
          <p:cNvPr id="8" name="Group 8"/>
          <p:cNvGrpSpPr/>
          <p:nvPr/>
        </p:nvGrpSpPr>
        <p:grpSpPr>
          <a:xfrm>
            <a:off x="-376287" y="9258300"/>
            <a:ext cx="18749223" cy="1431385"/>
            <a:chOff x="0" y="0"/>
            <a:chExt cx="4938067" cy="376990"/>
          </a:xfrm>
        </p:grpSpPr>
        <p:sp>
          <p:nvSpPr>
            <p:cNvPr id="9" name="Freeform 9"/>
            <p:cNvSpPr/>
            <p:nvPr/>
          </p:nvSpPr>
          <p:spPr>
            <a:xfrm>
              <a:off x="0" y="0"/>
              <a:ext cx="4938067" cy="376990"/>
            </a:xfrm>
            <a:custGeom>
              <a:avLst/>
              <a:gdLst/>
              <a:ahLst/>
              <a:cxnLst/>
              <a:rect l="l" t="t" r="r" b="b"/>
              <a:pathLst>
                <a:path w="4938067" h="376990">
                  <a:moveTo>
                    <a:pt x="0" y="0"/>
                  </a:moveTo>
                  <a:lnTo>
                    <a:pt x="4938067" y="0"/>
                  </a:lnTo>
                  <a:lnTo>
                    <a:pt x="4938067" y="376990"/>
                  </a:lnTo>
                  <a:lnTo>
                    <a:pt x="0" y="376990"/>
                  </a:lnTo>
                  <a:close/>
                </a:path>
              </a:pathLst>
            </a:custGeom>
            <a:solidFill>
              <a:srgbClr val="62255B"/>
            </a:solidFill>
          </p:spPr>
          <p:txBody>
            <a:bodyPr/>
            <a:lstStyle/>
            <a:p>
              <a:endParaRPr lang="es-419" noProof="0" dirty="0"/>
            </a:p>
          </p:txBody>
        </p:sp>
        <p:sp>
          <p:nvSpPr>
            <p:cNvPr id="10" name="TextBox 10"/>
            <p:cNvSpPr txBox="1"/>
            <p:nvPr/>
          </p:nvSpPr>
          <p:spPr>
            <a:xfrm>
              <a:off x="0" y="-47625"/>
              <a:ext cx="4938067" cy="424615"/>
            </a:xfrm>
            <a:prstGeom prst="rect">
              <a:avLst/>
            </a:prstGeom>
          </p:spPr>
          <p:txBody>
            <a:bodyPr lIns="50800" tIns="50800" rIns="50800" bIns="50800" rtlCol="0" anchor="ctr"/>
            <a:lstStyle/>
            <a:p>
              <a:pPr algn="ctr">
                <a:lnSpc>
                  <a:spcPts val="2659"/>
                </a:lnSpc>
              </a:pPr>
              <a:endParaRPr lang="es-419" noProof="0" dirty="0"/>
            </a:p>
          </p:txBody>
        </p:sp>
      </p:grpSp>
      <p:sp>
        <p:nvSpPr>
          <p:cNvPr id="11" name="TextBox 11"/>
          <p:cNvSpPr txBox="1"/>
          <p:nvPr/>
        </p:nvSpPr>
        <p:spPr>
          <a:xfrm>
            <a:off x="1546119" y="1026002"/>
            <a:ext cx="15195761" cy="1134221"/>
          </a:xfrm>
          <a:prstGeom prst="rect">
            <a:avLst/>
          </a:prstGeom>
        </p:spPr>
        <p:txBody>
          <a:bodyPr lIns="0" tIns="0" rIns="0" bIns="0" rtlCol="0" anchor="t">
            <a:spAutoFit/>
          </a:bodyPr>
          <a:lstStyle/>
          <a:p>
            <a:pPr algn="ctr">
              <a:lnSpc>
                <a:spcPts val="9936"/>
              </a:lnSpc>
            </a:pPr>
            <a:r>
              <a:rPr lang="es-419" sz="7097" b="1" noProof="0" dirty="0">
                <a:solidFill>
                  <a:srgbClr val="FFFFFF"/>
                </a:solidFill>
                <a:latin typeface="Barlow Ultra-Bold"/>
                <a:ea typeface="Barlow Ultra-Bold"/>
                <a:cs typeface="Barlow Ultra-Bold"/>
                <a:sym typeface="Barlow Ultra-Bold"/>
              </a:rPr>
              <a:t>OBJETIVOS</a:t>
            </a:r>
          </a:p>
        </p:txBody>
      </p:sp>
      <p:sp>
        <p:nvSpPr>
          <p:cNvPr id="12" name="TextBox 12"/>
          <p:cNvSpPr txBox="1"/>
          <p:nvPr/>
        </p:nvSpPr>
        <p:spPr>
          <a:xfrm>
            <a:off x="727912" y="5437439"/>
            <a:ext cx="4532697" cy="2206886"/>
          </a:xfrm>
          <a:prstGeom prst="rect">
            <a:avLst/>
          </a:prstGeom>
        </p:spPr>
        <p:txBody>
          <a:bodyPr lIns="0" tIns="0" rIns="0" bIns="0" rtlCol="0" anchor="t">
            <a:spAutoFit/>
          </a:bodyPr>
          <a:lstStyle/>
          <a:p>
            <a:pPr algn="ctr">
              <a:lnSpc>
                <a:spcPts val="4395"/>
              </a:lnSpc>
            </a:pPr>
            <a:r>
              <a:rPr lang="es-419" sz="3544" b="1" noProof="0" dirty="0">
                <a:solidFill>
                  <a:srgbClr val="FFFFFF"/>
                </a:solidFill>
                <a:latin typeface="Barlow Bold"/>
                <a:ea typeface="Barlow Bold"/>
                <a:cs typeface="Barlow Bold"/>
                <a:sym typeface="Barlow Bold"/>
              </a:rPr>
              <a:t>Parte 1.</a:t>
            </a:r>
          </a:p>
          <a:p>
            <a:pPr algn="ctr">
              <a:lnSpc>
                <a:spcPts val="4395"/>
              </a:lnSpc>
            </a:pPr>
            <a:r>
              <a:rPr lang="es-419" sz="3200" b="1" noProof="0" dirty="0">
                <a:solidFill>
                  <a:srgbClr val="FFFFFF"/>
                </a:solidFill>
                <a:latin typeface="Barlow Bold"/>
                <a:ea typeface="Barlow Bold"/>
                <a:cs typeface="Barlow Bold"/>
                <a:sym typeface="Barlow Bold"/>
              </a:rPr>
              <a:t>Visión general del período de Purificación e Iluminación</a:t>
            </a:r>
          </a:p>
        </p:txBody>
      </p:sp>
      <p:sp>
        <p:nvSpPr>
          <p:cNvPr id="13" name="TextBox 13"/>
          <p:cNvSpPr txBox="1"/>
          <p:nvPr/>
        </p:nvSpPr>
        <p:spPr>
          <a:xfrm>
            <a:off x="1028700" y="3280339"/>
            <a:ext cx="16230600" cy="870816"/>
          </a:xfrm>
          <a:prstGeom prst="rect">
            <a:avLst/>
          </a:prstGeom>
        </p:spPr>
        <p:txBody>
          <a:bodyPr lIns="0" tIns="0" rIns="0" bIns="0" rtlCol="0" anchor="t">
            <a:spAutoFit/>
          </a:bodyPr>
          <a:lstStyle/>
          <a:p>
            <a:pPr algn="ctr">
              <a:lnSpc>
                <a:spcPts val="7634"/>
              </a:lnSpc>
            </a:pPr>
            <a:r>
              <a:rPr lang="es-419" sz="5453" noProof="0" dirty="0">
                <a:solidFill>
                  <a:srgbClr val="000000"/>
                </a:solidFill>
                <a:latin typeface="Barlow"/>
                <a:ea typeface="Barlow"/>
                <a:cs typeface="Barlow"/>
                <a:sym typeface="Barlow"/>
              </a:rPr>
              <a:t>Este taller está dividido en tres partes:</a:t>
            </a:r>
          </a:p>
        </p:txBody>
      </p:sp>
      <p:sp>
        <p:nvSpPr>
          <p:cNvPr id="14" name="TextBox 14"/>
          <p:cNvSpPr txBox="1"/>
          <p:nvPr/>
        </p:nvSpPr>
        <p:spPr>
          <a:xfrm>
            <a:off x="6731975" y="5437439"/>
            <a:ext cx="5183759" cy="1642629"/>
          </a:xfrm>
          <a:prstGeom prst="rect">
            <a:avLst/>
          </a:prstGeom>
        </p:spPr>
        <p:txBody>
          <a:bodyPr wrap="square" lIns="0" tIns="0" rIns="0" bIns="0" rtlCol="0" anchor="t">
            <a:spAutoFit/>
          </a:bodyPr>
          <a:lstStyle/>
          <a:p>
            <a:pPr algn="ctr">
              <a:lnSpc>
                <a:spcPts val="4395"/>
              </a:lnSpc>
            </a:pPr>
            <a:r>
              <a:rPr lang="es-419" sz="3544" b="1" noProof="0" dirty="0">
                <a:solidFill>
                  <a:srgbClr val="FFFFFF"/>
                </a:solidFill>
                <a:latin typeface="Barlow Bold"/>
                <a:ea typeface="Barlow Bold"/>
                <a:cs typeface="Barlow Bold"/>
                <a:sym typeface="Barlow Bold"/>
              </a:rPr>
              <a:t>Parte 2.</a:t>
            </a:r>
          </a:p>
          <a:p>
            <a:pPr>
              <a:lnSpc>
                <a:spcPts val="4395"/>
              </a:lnSpc>
            </a:pPr>
            <a:r>
              <a:rPr lang="es-419" sz="3200" b="1" noProof="0" dirty="0">
                <a:solidFill>
                  <a:srgbClr val="FFFFFF"/>
                </a:solidFill>
                <a:latin typeface="Barlow Bold"/>
                <a:ea typeface="Barlow Bold"/>
                <a:cs typeface="Barlow Bold"/>
                <a:sym typeface="Barlow Bold"/>
              </a:rPr>
              <a:t>Los Ritos del periodo de Iluminación y Purificación</a:t>
            </a:r>
          </a:p>
        </p:txBody>
      </p:sp>
      <p:sp>
        <p:nvSpPr>
          <p:cNvPr id="15" name="TextBox 15"/>
          <p:cNvSpPr txBox="1"/>
          <p:nvPr/>
        </p:nvSpPr>
        <p:spPr>
          <a:xfrm>
            <a:off x="12726603" y="5437439"/>
            <a:ext cx="4532697" cy="2198038"/>
          </a:xfrm>
          <a:prstGeom prst="rect">
            <a:avLst/>
          </a:prstGeom>
        </p:spPr>
        <p:txBody>
          <a:bodyPr lIns="0" tIns="0" rIns="0" bIns="0" rtlCol="0" anchor="t">
            <a:spAutoFit/>
          </a:bodyPr>
          <a:lstStyle/>
          <a:p>
            <a:pPr algn="ctr">
              <a:lnSpc>
                <a:spcPts val="4395"/>
              </a:lnSpc>
            </a:pPr>
            <a:r>
              <a:rPr lang="es-419" sz="3544" b="1" noProof="0" dirty="0">
                <a:solidFill>
                  <a:srgbClr val="FFFFFF"/>
                </a:solidFill>
                <a:latin typeface="Barlow Bold"/>
                <a:ea typeface="Barlow Bold"/>
                <a:cs typeface="Barlow Bold"/>
                <a:sym typeface="Barlow Bold"/>
              </a:rPr>
              <a:t>Parte 3.</a:t>
            </a:r>
          </a:p>
          <a:p>
            <a:pPr algn="ctr">
              <a:lnSpc>
                <a:spcPts val="4395"/>
              </a:lnSpc>
            </a:pPr>
            <a:r>
              <a:rPr lang="es-419" sz="3200" b="1" noProof="0" dirty="0">
                <a:solidFill>
                  <a:srgbClr val="FFFFFF"/>
                </a:solidFill>
                <a:latin typeface="Barlow Bold"/>
                <a:ea typeface="Barlow Bold"/>
                <a:cs typeface="Barlow Bold"/>
                <a:sym typeface="Barlow Bold"/>
              </a:rPr>
              <a:t>Ejemplo de calendario para hacer que los ritos funcionen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5211" y="0"/>
            <a:ext cx="20325196" cy="10287000"/>
            <a:chOff x="0" y="0"/>
            <a:chExt cx="1204456" cy="609600"/>
          </a:xfrm>
        </p:grpSpPr>
        <p:sp>
          <p:nvSpPr>
            <p:cNvPr id="3" name="Freeform 3"/>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AA1064"/>
            </a:solidFill>
          </p:spPr>
          <p:txBody>
            <a:bodyPr/>
            <a:lstStyle/>
            <a:p>
              <a:endParaRPr lang="en-US" dirty="0"/>
            </a:p>
          </p:txBody>
        </p:sp>
        <p:sp>
          <p:nvSpPr>
            <p:cNvPr id="4" name="TextBox 4"/>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708471" y="806032"/>
            <a:ext cx="3022969" cy="1856120"/>
            <a:chOff x="0" y="0"/>
            <a:chExt cx="992825" cy="609600"/>
          </a:xfrm>
        </p:grpSpPr>
        <p:sp>
          <p:nvSpPr>
            <p:cNvPr id="6" name="Freeform 6"/>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dirty="0"/>
            </a:p>
          </p:txBody>
        </p:sp>
        <p:sp>
          <p:nvSpPr>
            <p:cNvPr id="7" name="TextBox 7"/>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dirty="0"/>
            </a:p>
          </p:txBody>
        </p:sp>
      </p:grpSp>
      <p:sp>
        <p:nvSpPr>
          <p:cNvPr id="8" name="TextBox 8"/>
          <p:cNvSpPr txBox="1"/>
          <p:nvPr/>
        </p:nvSpPr>
        <p:spPr>
          <a:xfrm>
            <a:off x="4957136" y="2126946"/>
            <a:ext cx="12827579" cy="5304529"/>
          </a:xfrm>
          <a:prstGeom prst="rect">
            <a:avLst/>
          </a:prstGeom>
        </p:spPr>
        <p:txBody>
          <a:bodyPr lIns="0" tIns="0" rIns="0" bIns="0" rtlCol="0" anchor="t">
            <a:spAutoFit/>
          </a:bodyPr>
          <a:lstStyle/>
          <a:p>
            <a:pPr algn="l">
              <a:lnSpc>
                <a:spcPts val="14274"/>
              </a:lnSpc>
            </a:pPr>
            <a:r>
              <a:rPr lang="es-MX" sz="10195" b="1" dirty="0">
                <a:solidFill>
                  <a:srgbClr val="FFFFFF"/>
                </a:solidFill>
                <a:latin typeface="Barlow Ultra-Bold"/>
                <a:ea typeface="Barlow Ultra-Bold"/>
                <a:cs typeface="Barlow Ultra-Bold"/>
                <a:sym typeface="Barlow Ultra-Bold"/>
              </a:rPr>
              <a:t>ETAPA DE PURIFICACION E ILUMINACION</a:t>
            </a:r>
            <a:endParaRPr lang="en-US" sz="10195" b="1" dirty="0">
              <a:solidFill>
                <a:srgbClr val="FFFFFF"/>
              </a:solidFill>
              <a:latin typeface="Barlow Ultra-Bold"/>
              <a:ea typeface="Barlow Ultra-Bold"/>
              <a:cs typeface="Barlow Ultra-Bold"/>
              <a:sym typeface="Barlow Ultra-Bold"/>
            </a:endParaRPr>
          </a:p>
        </p:txBody>
      </p:sp>
      <p:sp>
        <p:nvSpPr>
          <p:cNvPr id="9" name="TextBox 9"/>
          <p:cNvSpPr txBox="1"/>
          <p:nvPr/>
        </p:nvSpPr>
        <p:spPr>
          <a:xfrm>
            <a:off x="505094" y="763248"/>
            <a:ext cx="1047212" cy="1741662"/>
          </a:xfrm>
          <a:prstGeom prst="rect">
            <a:avLst/>
          </a:prstGeom>
        </p:spPr>
        <p:txBody>
          <a:bodyPr lIns="0" tIns="0" rIns="0" bIns="0" rtlCol="0" anchor="t">
            <a:spAutoFit/>
          </a:bodyPr>
          <a:lstStyle/>
          <a:p>
            <a:pPr algn="l">
              <a:lnSpc>
                <a:spcPts val="14274"/>
              </a:lnSpc>
            </a:pPr>
            <a:r>
              <a:rPr lang="en-US" sz="10195" b="1" dirty="0">
                <a:solidFill>
                  <a:srgbClr val="FFFFFF"/>
                </a:solidFill>
                <a:latin typeface="Barlow Ultra-Bold"/>
                <a:ea typeface="Barlow Ultra-Bold"/>
                <a:cs typeface="Barlow Ultra-Bold"/>
                <a:sym typeface="Barlow Ultra-Bold"/>
              </a:rPr>
              <a:t>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66473"/>
            <a:ext cx="18288000" cy="8874125"/>
            <a:chOff x="259147" y="533400"/>
            <a:chExt cx="7490746" cy="5029200"/>
          </a:xfrm>
        </p:grpSpPr>
        <p:pic>
          <p:nvPicPr>
            <p:cNvPr id="4" name="Picture 3" descr="path on the Way of Faith - color.png"/>
            <p:cNvPicPr/>
            <p:nvPr/>
          </p:nvPicPr>
          <p:blipFill>
            <a:blip r:embed="rId3" cstate="print"/>
            <a:srcRect t="2732" b="6186"/>
            <a:stretch>
              <a:fillRect/>
            </a:stretch>
          </p:blipFill>
          <p:spPr>
            <a:xfrm>
              <a:off x="259147" y="533400"/>
              <a:ext cx="7490746" cy="502920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rot="19699759">
              <a:off x="4377450" y="4800125"/>
              <a:ext cx="2158128" cy="451570"/>
            </a:xfrm>
            <a:prstGeom prst="rect">
              <a:avLst/>
            </a:prstGeom>
          </p:spPr>
        </p:pic>
      </p:grpSp>
      <p:graphicFrame>
        <p:nvGraphicFramePr>
          <p:cNvPr id="8" name="Content Placeholder 2"/>
          <p:cNvGraphicFramePr>
            <a:graphicFrameLocks noGrp="1"/>
          </p:cNvGraphicFramePr>
          <p:nvPr>
            <p:ph sz="quarter" idx="4294967295"/>
            <p:extLst>
              <p:ext uri="{D42A27DB-BD31-4B8C-83A1-F6EECF244321}">
                <p14:modId xmlns:p14="http://schemas.microsoft.com/office/powerpoint/2010/main" val="461680824"/>
              </p:ext>
            </p:extLst>
          </p:nvPr>
        </p:nvGraphicFramePr>
        <p:xfrm>
          <a:off x="2730160" y="8818602"/>
          <a:ext cx="15697200" cy="800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2681195" y="8912053"/>
            <a:ext cx="511037" cy="692497"/>
          </a:xfrm>
          <a:prstGeom prst="rect">
            <a:avLst/>
          </a:prstGeom>
          <a:noFill/>
        </p:spPr>
        <p:txBody>
          <a:bodyPr wrap="none" lIns="137160" tIns="68580" rIns="137160" bIns="68580">
            <a:spAutoFit/>
          </a:bodyPr>
          <a:lstStyle/>
          <a:p>
            <a:pPr algn="ctr"/>
            <a:r>
              <a:rPr lang="en-US" sz="3600" b="1" dirty="0">
                <a:ln w="6600">
                  <a:solidFill>
                    <a:schemeClr val="accent2"/>
                  </a:solidFill>
                  <a:prstDash val="solid"/>
                </a:ln>
                <a:solidFill>
                  <a:srgbClr val="FFC000"/>
                </a:solidFill>
                <a:effectLst>
                  <a:outerShdw dist="38100" dir="2700000" algn="tl" rotWithShape="0">
                    <a:schemeClr val="accent2"/>
                  </a:outerShdw>
                </a:effectLst>
              </a:rPr>
              <a:t>1</a:t>
            </a:r>
          </a:p>
        </p:txBody>
      </p:sp>
      <p:sp>
        <p:nvSpPr>
          <p:cNvPr id="10" name="Rectangle 9"/>
          <p:cNvSpPr/>
          <p:nvPr/>
        </p:nvSpPr>
        <p:spPr>
          <a:xfrm>
            <a:off x="7877877" y="8908705"/>
            <a:ext cx="511037" cy="692497"/>
          </a:xfrm>
          <a:prstGeom prst="rect">
            <a:avLst/>
          </a:prstGeom>
          <a:noFill/>
        </p:spPr>
        <p:txBody>
          <a:bodyPr wrap="none" lIns="137160" tIns="68580" rIns="137160" bIns="68580">
            <a:spAutoFit/>
          </a:bodyPr>
          <a:lstStyle/>
          <a:p>
            <a:pPr algn="ctr"/>
            <a:r>
              <a:rPr lang="en-US" sz="3600" b="1" dirty="0">
                <a:ln w="6600">
                  <a:solidFill>
                    <a:schemeClr val="accent2"/>
                  </a:solidFill>
                  <a:prstDash val="solid"/>
                </a:ln>
                <a:solidFill>
                  <a:srgbClr val="FFC000"/>
                </a:solidFill>
                <a:effectLst>
                  <a:outerShdw dist="38100" dir="2700000" algn="tl" rotWithShape="0">
                    <a:schemeClr val="accent2"/>
                  </a:outerShdw>
                </a:effectLst>
              </a:rPr>
              <a:t>2</a:t>
            </a:r>
          </a:p>
        </p:txBody>
      </p:sp>
      <p:sp>
        <p:nvSpPr>
          <p:cNvPr id="11" name="Rectangle 10"/>
          <p:cNvSpPr/>
          <p:nvPr/>
        </p:nvSpPr>
        <p:spPr>
          <a:xfrm>
            <a:off x="12713564" y="8890447"/>
            <a:ext cx="511037" cy="692497"/>
          </a:xfrm>
          <a:prstGeom prst="rect">
            <a:avLst/>
          </a:prstGeom>
          <a:noFill/>
        </p:spPr>
        <p:txBody>
          <a:bodyPr wrap="none" lIns="137160" tIns="68580" rIns="137160" bIns="68580">
            <a:spAutoFit/>
          </a:bodyPr>
          <a:lstStyle/>
          <a:p>
            <a:pPr algn="ctr"/>
            <a:r>
              <a:rPr lang="en-US" sz="3600" b="1" dirty="0">
                <a:ln w="6600">
                  <a:solidFill>
                    <a:schemeClr val="accent2"/>
                  </a:solidFill>
                  <a:prstDash val="solid"/>
                </a:ln>
                <a:solidFill>
                  <a:srgbClr val="FFC000"/>
                </a:solidFill>
                <a:effectLst>
                  <a:outerShdw dist="38100" dir="2700000" algn="tl" rotWithShape="0">
                    <a:schemeClr val="accent2"/>
                  </a:outerShdw>
                </a:effectLst>
              </a:rPr>
              <a:t>3</a:t>
            </a:r>
          </a:p>
        </p:txBody>
      </p:sp>
      <p:sp>
        <p:nvSpPr>
          <p:cNvPr id="13" name="Content Placeholder 6"/>
          <p:cNvSpPr>
            <a:spLocks noGrp="1"/>
          </p:cNvSpPr>
          <p:nvPr>
            <p:ph sz="quarter" idx="4294967295"/>
          </p:nvPr>
        </p:nvSpPr>
        <p:spPr>
          <a:xfrm>
            <a:off x="2286000" y="9715500"/>
            <a:ext cx="15392400" cy="457200"/>
          </a:xfrm>
          <a:prstGeom prst="rect">
            <a:avLst/>
          </a:prstGeom>
        </p:spPr>
        <p:txBody>
          <a:bodyPr>
            <a:noAutofit/>
          </a:bodyPr>
          <a:lstStyle/>
          <a:p>
            <a:pPr algn="ctr">
              <a:buNone/>
            </a:pPr>
            <a:r>
              <a:rPr lang="es-MX" sz="2400" i="1" dirty="0"/>
              <a:t>Directorio General para la Catequesis, Capitulo 2</a:t>
            </a:r>
          </a:p>
        </p:txBody>
      </p:sp>
      <p:sp>
        <p:nvSpPr>
          <p:cNvPr id="14" name="TextBox 13"/>
          <p:cNvSpPr txBox="1"/>
          <p:nvPr/>
        </p:nvSpPr>
        <p:spPr>
          <a:xfrm>
            <a:off x="15355332" y="9695628"/>
            <a:ext cx="2443746" cy="553998"/>
          </a:xfrm>
          <a:prstGeom prst="rect">
            <a:avLst/>
          </a:prstGeom>
          <a:noFill/>
        </p:spPr>
        <p:txBody>
          <a:bodyPr wrap="none" rtlCol="0">
            <a:spAutoFit/>
          </a:bodyPr>
          <a:lstStyle/>
          <a:p>
            <a:pPr algn="ctr"/>
            <a:r>
              <a:rPr lang="en-US" sz="1500" dirty="0"/>
              <a:t>Copyright © TeamRCIA.com. </a:t>
            </a:r>
          </a:p>
          <a:p>
            <a:pPr algn="ctr"/>
            <a:r>
              <a:rPr lang="en-US" sz="1500" dirty="0"/>
              <a:t>All rights reserved.</a:t>
            </a:r>
          </a:p>
        </p:txBody>
      </p:sp>
    </p:spTree>
    <p:extLst>
      <p:ext uri="{BB962C8B-B14F-4D97-AF65-F5344CB8AC3E}">
        <p14:creationId xmlns:p14="http://schemas.microsoft.com/office/powerpoint/2010/main" val="283285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9225" y="4599846"/>
            <a:ext cx="4280527" cy="2465475"/>
            <a:chOff x="0" y="0"/>
            <a:chExt cx="928401" cy="534735"/>
          </a:xfrm>
        </p:grpSpPr>
        <p:sp>
          <p:nvSpPr>
            <p:cNvPr id="3" name="Freeform 3"/>
            <p:cNvSpPr/>
            <p:nvPr/>
          </p:nvSpPr>
          <p:spPr>
            <a:xfrm>
              <a:off x="0" y="0"/>
              <a:ext cx="928401" cy="534735"/>
            </a:xfrm>
            <a:custGeom>
              <a:avLst/>
              <a:gdLst/>
              <a:ahLst/>
              <a:cxnLst/>
              <a:rect l="l" t="t" r="r" b="b"/>
              <a:pathLst>
                <a:path w="928401" h="534735">
                  <a:moveTo>
                    <a:pt x="0" y="0"/>
                  </a:moveTo>
                  <a:lnTo>
                    <a:pt x="928401" y="0"/>
                  </a:lnTo>
                  <a:lnTo>
                    <a:pt x="928401" y="534735"/>
                  </a:lnTo>
                  <a:lnTo>
                    <a:pt x="0" y="534735"/>
                  </a:lnTo>
                  <a:close/>
                </a:path>
              </a:pathLst>
            </a:custGeom>
            <a:solidFill>
              <a:srgbClr val="4C0027"/>
            </a:solidFill>
          </p:spPr>
          <p:txBody>
            <a:bodyPr/>
            <a:lstStyle/>
            <a:p>
              <a:endParaRPr lang="es-419" noProof="0" dirty="0"/>
            </a:p>
          </p:txBody>
        </p:sp>
        <p:sp>
          <p:nvSpPr>
            <p:cNvPr id="4" name="TextBox 4"/>
            <p:cNvSpPr txBox="1"/>
            <p:nvPr/>
          </p:nvSpPr>
          <p:spPr>
            <a:xfrm>
              <a:off x="0" y="-85725"/>
              <a:ext cx="928401" cy="620460"/>
            </a:xfrm>
            <a:prstGeom prst="rect">
              <a:avLst/>
            </a:prstGeom>
          </p:spPr>
          <p:txBody>
            <a:bodyPr lIns="50800" tIns="50800" rIns="50800" bIns="50800" rtlCol="0" anchor="ctr"/>
            <a:lstStyle/>
            <a:p>
              <a:pPr algn="ctr">
                <a:lnSpc>
                  <a:spcPts val="5599"/>
                </a:lnSpc>
              </a:pPr>
              <a:r>
                <a:rPr lang="es-419" sz="3999" b="1" noProof="0" dirty="0">
                  <a:solidFill>
                    <a:srgbClr val="FFFFFF"/>
                  </a:solidFill>
                  <a:latin typeface="Barlow Bold"/>
                  <a:ea typeface="Barlow Bold"/>
                  <a:cs typeface="Barlow Bold"/>
                  <a:sym typeface="Barlow Bold"/>
                </a:rPr>
                <a:t>1</a:t>
              </a:r>
            </a:p>
          </p:txBody>
        </p:sp>
      </p:grpSp>
      <p:grpSp>
        <p:nvGrpSpPr>
          <p:cNvPr id="5" name="Group 5"/>
          <p:cNvGrpSpPr/>
          <p:nvPr/>
        </p:nvGrpSpPr>
        <p:grpSpPr>
          <a:xfrm>
            <a:off x="4710518" y="3850403"/>
            <a:ext cx="4280527" cy="2465475"/>
            <a:chOff x="0" y="0"/>
            <a:chExt cx="928401" cy="534735"/>
          </a:xfrm>
        </p:grpSpPr>
        <p:sp>
          <p:nvSpPr>
            <p:cNvPr id="6" name="Freeform 6"/>
            <p:cNvSpPr/>
            <p:nvPr/>
          </p:nvSpPr>
          <p:spPr>
            <a:xfrm>
              <a:off x="0" y="0"/>
              <a:ext cx="928401" cy="534735"/>
            </a:xfrm>
            <a:custGeom>
              <a:avLst/>
              <a:gdLst/>
              <a:ahLst/>
              <a:cxnLst/>
              <a:rect l="l" t="t" r="r" b="b"/>
              <a:pathLst>
                <a:path w="928401" h="534735">
                  <a:moveTo>
                    <a:pt x="0" y="0"/>
                  </a:moveTo>
                  <a:lnTo>
                    <a:pt x="928401" y="0"/>
                  </a:lnTo>
                  <a:lnTo>
                    <a:pt x="928401" y="534735"/>
                  </a:lnTo>
                  <a:lnTo>
                    <a:pt x="0" y="534735"/>
                  </a:lnTo>
                  <a:close/>
                </a:path>
              </a:pathLst>
            </a:custGeom>
            <a:solidFill>
              <a:srgbClr val="B01161"/>
            </a:solidFill>
          </p:spPr>
          <p:txBody>
            <a:bodyPr/>
            <a:lstStyle/>
            <a:p>
              <a:endParaRPr lang="es-419" noProof="0" dirty="0"/>
            </a:p>
          </p:txBody>
        </p:sp>
        <p:sp>
          <p:nvSpPr>
            <p:cNvPr id="7" name="TextBox 7"/>
            <p:cNvSpPr txBox="1"/>
            <p:nvPr/>
          </p:nvSpPr>
          <p:spPr>
            <a:xfrm>
              <a:off x="0" y="-85725"/>
              <a:ext cx="928401" cy="620460"/>
            </a:xfrm>
            <a:prstGeom prst="rect">
              <a:avLst/>
            </a:prstGeom>
          </p:spPr>
          <p:txBody>
            <a:bodyPr lIns="50800" tIns="50800" rIns="50800" bIns="50800" rtlCol="0" anchor="ctr"/>
            <a:lstStyle/>
            <a:p>
              <a:pPr algn="ctr">
                <a:lnSpc>
                  <a:spcPts val="5599"/>
                </a:lnSpc>
              </a:pPr>
              <a:r>
                <a:rPr lang="es-419" sz="3999" b="1" noProof="0" dirty="0">
                  <a:solidFill>
                    <a:srgbClr val="FFFFFF"/>
                  </a:solidFill>
                  <a:latin typeface="Barlow Bold"/>
                  <a:ea typeface="Barlow Bold"/>
                  <a:cs typeface="Barlow Bold"/>
                  <a:sym typeface="Barlow Bold"/>
                </a:rPr>
                <a:t>2</a:t>
              </a:r>
            </a:p>
          </p:txBody>
        </p:sp>
      </p:grpSp>
      <p:grpSp>
        <p:nvGrpSpPr>
          <p:cNvPr id="8" name="Group 8"/>
          <p:cNvGrpSpPr/>
          <p:nvPr/>
        </p:nvGrpSpPr>
        <p:grpSpPr>
          <a:xfrm>
            <a:off x="8240401" y="3107468"/>
            <a:ext cx="4280527" cy="2465475"/>
            <a:chOff x="0" y="0"/>
            <a:chExt cx="928401" cy="534735"/>
          </a:xfrm>
        </p:grpSpPr>
        <p:sp>
          <p:nvSpPr>
            <p:cNvPr id="9" name="Freeform 9"/>
            <p:cNvSpPr/>
            <p:nvPr/>
          </p:nvSpPr>
          <p:spPr>
            <a:xfrm>
              <a:off x="0" y="0"/>
              <a:ext cx="928401" cy="534735"/>
            </a:xfrm>
            <a:custGeom>
              <a:avLst/>
              <a:gdLst/>
              <a:ahLst/>
              <a:cxnLst/>
              <a:rect l="l" t="t" r="r" b="b"/>
              <a:pathLst>
                <a:path w="928401" h="534735">
                  <a:moveTo>
                    <a:pt x="0" y="0"/>
                  </a:moveTo>
                  <a:lnTo>
                    <a:pt x="928401" y="0"/>
                  </a:lnTo>
                  <a:lnTo>
                    <a:pt x="928401" y="534735"/>
                  </a:lnTo>
                  <a:lnTo>
                    <a:pt x="0" y="534735"/>
                  </a:lnTo>
                  <a:close/>
                </a:path>
              </a:pathLst>
            </a:custGeom>
            <a:solidFill>
              <a:srgbClr val="4C0027"/>
            </a:solidFill>
          </p:spPr>
          <p:txBody>
            <a:bodyPr/>
            <a:lstStyle/>
            <a:p>
              <a:endParaRPr lang="es-419" noProof="0" dirty="0"/>
            </a:p>
          </p:txBody>
        </p:sp>
        <p:sp>
          <p:nvSpPr>
            <p:cNvPr id="10" name="TextBox 10"/>
            <p:cNvSpPr txBox="1"/>
            <p:nvPr/>
          </p:nvSpPr>
          <p:spPr>
            <a:xfrm>
              <a:off x="0" y="-85725"/>
              <a:ext cx="928401" cy="620460"/>
            </a:xfrm>
            <a:prstGeom prst="rect">
              <a:avLst/>
            </a:prstGeom>
          </p:spPr>
          <p:txBody>
            <a:bodyPr lIns="50800" tIns="50800" rIns="50800" bIns="50800" rtlCol="0" anchor="ctr"/>
            <a:lstStyle/>
            <a:p>
              <a:pPr algn="ctr">
                <a:lnSpc>
                  <a:spcPts val="5599"/>
                </a:lnSpc>
              </a:pPr>
              <a:r>
                <a:rPr lang="es-419" sz="3999" b="1" noProof="0" dirty="0">
                  <a:solidFill>
                    <a:srgbClr val="FFFFFF"/>
                  </a:solidFill>
                  <a:latin typeface="Barlow Bold"/>
                  <a:ea typeface="Barlow Bold"/>
                  <a:cs typeface="Barlow Bold"/>
                  <a:sym typeface="Barlow Bold"/>
                </a:rPr>
                <a:t>3</a:t>
              </a:r>
            </a:p>
          </p:txBody>
        </p:sp>
      </p:grpSp>
      <p:grpSp>
        <p:nvGrpSpPr>
          <p:cNvPr id="11" name="Group 11"/>
          <p:cNvGrpSpPr/>
          <p:nvPr/>
        </p:nvGrpSpPr>
        <p:grpSpPr>
          <a:xfrm rot="-10800000">
            <a:off x="8228835" y="5566434"/>
            <a:ext cx="750644" cy="749443"/>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4C0027">
                <a:alpha val="49804"/>
              </a:srgbClr>
            </a:solidFill>
          </p:spPr>
          <p:txBody>
            <a:bodyPr/>
            <a:lstStyle/>
            <a:p>
              <a:endParaRPr lang="es-419" noProof="0" dirty="0"/>
            </a:p>
          </p:txBody>
        </p:sp>
      </p:grpSp>
      <p:grpSp>
        <p:nvGrpSpPr>
          <p:cNvPr id="13" name="Group 13"/>
          <p:cNvGrpSpPr/>
          <p:nvPr/>
        </p:nvGrpSpPr>
        <p:grpSpPr>
          <a:xfrm rot="-10800000">
            <a:off x="4690674" y="6315877"/>
            <a:ext cx="750644" cy="749443"/>
            <a:chOff x="0" y="0"/>
            <a:chExt cx="6350000" cy="6339840"/>
          </a:xfrm>
        </p:grpSpPr>
        <p:sp>
          <p:nvSpPr>
            <p:cNvPr id="14" name="Freeform 1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B01161">
                <a:alpha val="49804"/>
              </a:srgbClr>
            </a:solidFill>
          </p:spPr>
          <p:txBody>
            <a:bodyPr/>
            <a:lstStyle/>
            <a:p>
              <a:endParaRPr lang="es-419" noProof="0" dirty="0"/>
            </a:p>
          </p:txBody>
        </p:sp>
      </p:grpSp>
      <p:grpSp>
        <p:nvGrpSpPr>
          <p:cNvPr id="15" name="Group 15"/>
          <p:cNvGrpSpPr/>
          <p:nvPr/>
        </p:nvGrpSpPr>
        <p:grpSpPr>
          <a:xfrm>
            <a:off x="11763331" y="1084854"/>
            <a:ext cx="5495969" cy="4882340"/>
            <a:chOff x="0" y="0"/>
            <a:chExt cx="977479" cy="868343"/>
          </a:xfrm>
        </p:grpSpPr>
        <p:sp>
          <p:nvSpPr>
            <p:cNvPr id="16" name="Freeform 16"/>
            <p:cNvSpPr/>
            <p:nvPr/>
          </p:nvSpPr>
          <p:spPr>
            <a:xfrm>
              <a:off x="0" y="0"/>
              <a:ext cx="977479" cy="868343"/>
            </a:xfrm>
            <a:custGeom>
              <a:avLst/>
              <a:gdLst/>
              <a:ahLst/>
              <a:cxnLst/>
              <a:rect l="l" t="t" r="r" b="b"/>
              <a:pathLst>
                <a:path w="977479" h="868343">
                  <a:moveTo>
                    <a:pt x="977479" y="434171"/>
                  </a:moveTo>
                  <a:lnTo>
                    <a:pt x="571079" y="0"/>
                  </a:lnTo>
                  <a:lnTo>
                    <a:pt x="571079" y="203200"/>
                  </a:lnTo>
                  <a:lnTo>
                    <a:pt x="0" y="203200"/>
                  </a:lnTo>
                  <a:lnTo>
                    <a:pt x="0" y="665143"/>
                  </a:lnTo>
                  <a:lnTo>
                    <a:pt x="571079" y="665143"/>
                  </a:lnTo>
                  <a:lnTo>
                    <a:pt x="571079" y="868343"/>
                  </a:lnTo>
                  <a:lnTo>
                    <a:pt x="977479" y="434171"/>
                  </a:lnTo>
                  <a:close/>
                </a:path>
              </a:pathLst>
            </a:custGeom>
            <a:solidFill>
              <a:srgbClr val="C8377D"/>
            </a:solidFill>
          </p:spPr>
          <p:txBody>
            <a:bodyPr/>
            <a:lstStyle/>
            <a:p>
              <a:endParaRPr lang="es-419" noProof="0" dirty="0"/>
            </a:p>
          </p:txBody>
        </p:sp>
        <p:sp>
          <p:nvSpPr>
            <p:cNvPr id="17" name="TextBox 17"/>
            <p:cNvSpPr txBox="1"/>
            <p:nvPr/>
          </p:nvSpPr>
          <p:spPr>
            <a:xfrm>
              <a:off x="0" y="117475"/>
              <a:ext cx="875879" cy="547668"/>
            </a:xfrm>
            <a:prstGeom prst="rect">
              <a:avLst/>
            </a:prstGeom>
          </p:spPr>
          <p:txBody>
            <a:bodyPr lIns="50800" tIns="50800" rIns="50800" bIns="50800" rtlCol="0" anchor="ctr"/>
            <a:lstStyle/>
            <a:p>
              <a:pPr algn="ctr">
                <a:lnSpc>
                  <a:spcPts val="5599"/>
                </a:lnSpc>
              </a:pPr>
              <a:r>
                <a:rPr lang="es-419" sz="3999" b="1" noProof="0" dirty="0">
                  <a:solidFill>
                    <a:srgbClr val="FFFFFF"/>
                  </a:solidFill>
                  <a:latin typeface="Barlow Bold"/>
                  <a:ea typeface="Barlow Bold"/>
                  <a:cs typeface="Barlow Bold"/>
                  <a:sym typeface="Barlow Bold"/>
                </a:rPr>
                <a:t>4</a:t>
              </a:r>
            </a:p>
          </p:txBody>
        </p:sp>
      </p:grpSp>
      <p:grpSp>
        <p:nvGrpSpPr>
          <p:cNvPr id="18" name="Group 18"/>
          <p:cNvGrpSpPr/>
          <p:nvPr/>
        </p:nvGrpSpPr>
        <p:grpSpPr>
          <a:xfrm rot="-10800000">
            <a:off x="11751764" y="4816990"/>
            <a:ext cx="750644" cy="749443"/>
            <a:chOff x="0" y="0"/>
            <a:chExt cx="6350000" cy="6339840"/>
          </a:xfrm>
        </p:grpSpPr>
        <p:sp>
          <p:nvSpPr>
            <p:cNvPr id="19" name="Freeform 1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C8377D">
                <a:alpha val="49804"/>
              </a:srgbClr>
            </a:solidFill>
          </p:spPr>
          <p:txBody>
            <a:bodyPr/>
            <a:lstStyle/>
            <a:p>
              <a:endParaRPr lang="es-419" noProof="0" dirty="0"/>
            </a:p>
          </p:txBody>
        </p:sp>
      </p:grpSp>
      <p:sp>
        <p:nvSpPr>
          <p:cNvPr id="20" name="TextBox 20"/>
          <p:cNvSpPr txBox="1"/>
          <p:nvPr/>
        </p:nvSpPr>
        <p:spPr>
          <a:xfrm>
            <a:off x="1149225" y="2010607"/>
            <a:ext cx="3511028" cy="1632691"/>
          </a:xfrm>
          <a:prstGeom prst="rect">
            <a:avLst/>
          </a:prstGeom>
        </p:spPr>
        <p:txBody>
          <a:bodyPr lIns="0" tIns="0" rIns="0" bIns="0" rtlCol="0" anchor="t">
            <a:spAutoFit/>
          </a:bodyPr>
          <a:lstStyle/>
          <a:p>
            <a:pPr marL="0" lvl="0" indent="0" algn="ctr">
              <a:lnSpc>
                <a:spcPts val="4420"/>
              </a:lnSpc>
            </a:pPr>
            <a:r>
              <a:rPr lang="es-419" sz="3157" noProof="0" dirty="0">
                <a:solidFill>
                  <a:srgbClr val="000000"/>
                </a:solidFill>
                <a:latin typeface="Barlow"/>
                <a:ea typeface="Barlow"/>
                <a:cs typeface="Barlow"/>
                <a:sym typeface="Barlow"/>
              </a:rPr>
              <a:t>Precatecumenado, Evangelización (Preguntas)</a:t>
            </a:r>
          </a:p>
        </p:txBody>
      </p:sp>
      <p:sp>
        <p:nvSpPr>
          <p:cNvPr id="21" name="TextBox 21"/>
          <p:cNvSpPr txBox="1"/>
          <p:nvPr/>
        </p:nvSpPr>
        <p:spPr>
          <a:xfrm>
            <a:off x="4868908" y="2050704"/>
            <a:ext cx="3162839" cy="504177"/>
          </a:xfrm>
          <a:prstGeom prst="rect">
            <a:avLst/>
          </a:prstGeom>
        </p:spPr>
        <p:txBody>
          <a:bodyPr lIns="0" tIns="0" rIns="0" bIns="0" rtlCol="0" anchor="t">
            <a:spAutoFit/>
          </a:bodyPr>
          <a:lstStyle/>
          <a:p>
            <a:pPr marL="0" lvl="0" indent="0" algn="ctr">
              <a:lnSpc>
                <a:spcPts val="4420"/>
              </a:lnSpc>
            </a:pPr>
            <a:r>
              <a:rPr lang="es-419" sz="3157" noProof="0" dirty="0">
                <a:solidFill>
                  <a:srgbClr val="000000"/>
                </a:solidFill>
                <a:latin typeface="Barlow"/>
                <a:ea typeface="Barlow"/>
                <a:cs typeface="Barlow"/>
                <a:sym typeface="Barlow"/>
              </a:rPr>
              <a:t>Catecumenado</a:t>
            </a:r>
          </a:p>
        </p:txBody>
      </p:sp>
      <p:sp>
        <p:nvSpPr>
          <p:cNvPr id="22" name="TextBox 22"/>
          <p:cNvSpPr txBox="1"/>
          <p:nvPr/>
        </p:nvSpPr>
        <p:spPr>
          <a:xfrm>
            <a:off x="8604157" y="680393"/>
            <a:ext cx="2829544" cy="1068434"/>
          </a:xfrm>
          <a:prstGeom prst="rect">
            <a:avLst/>
          </a:prstGeom>
        </p:spPr>
        <p:txBody>
          <a:bodyPr lIns="0" tIns="0" rIns="0" bIns="0" rtlCol="0" anchor="t">
            <a:spAutoFit/>
          </a:bodyPr>
          <a:lstStyle/>
          <a:p>
            <a:pPr marL="0" lvl="0" indent="0" algn="ctr">
              <a:lnSpc>
                <a:spcPts val="4420"/>
              </a:lnSpc>
            </a:pPr>
            <a:r>
              <a:rPr lang="es-419" sz="3157" b="1" noProof="0" dirty="0">
                <a:solidFill>
                  <a:srgbClr val="000000"/>
                </a:solidFill>
                <a:effectLst>
                  <a:outerShdw blurRad="38100" dist="38100" dir="2700000" algn="tl">
                    <a:srgbClr val="000000">
                      <a:alpha val="43137"/>
                    </a:srgbClr>
                  </a:outerShdw>
                </a:effectLst>
                <a:latin typeface="Barlow"/>
                <a:ea typeface="Barlow"/>
                <a:cs typeface="Barlow"/>
                <a:sym typeface="Barlow"/>
              </a:rPr>
              <a:t>Purificación e Iluminación</a:t>
            </a:r>
          </a:p>
        </p:txBody>
      </p:sp>
      <p:sp>
        <p:nvSpPr>
          <p:cNvPr id="23" name="TextBox 23"/>
          <p:cNvSpPr txBox="1"/>
          <p:nvPr/>
        </p:nvSpPr>
        <p:spPr>
          <a:xfrm>
            <a:off x="12502409" y="442895"/>
            <a:ext cx="2292350" cy="504177"/>
          </a:xfrm>
          <a:prstGeom prst="rect">
            <a:avLst/>
          </a:prstGeom>
        </p:spPr>
        <p:txBody>
          <a:bodyPr lIns="0" tIns="0" rIns="0" bIns="0" rtlCol="0" anchor="t">
            <a:spAutoFit/>
          </a:bodyPr>
          <a:lstStyle/>
          <a:p>
            <a:pPr marL="0" lvl="0" indent="0" algn="ctr">
              <a:lnSpc>
                <a:spcPts val="4420"/>
              </a:lnSpc>
            </a:pPr>
            <a:r>
              <a:rPr lang="es-419" sz="3157" noProof="0" dirty="0">
                <a:solidFill>
                  <a:srgbClr val="000000"/>
                </a:solidFill>
                <a:latin typeface="Barlow"/>
                <a:ea typeface="Barlow"/>
                <a:cs typeface="Barlow"/>
                <a:sym typeface="Barlow"/>
              </a:rPr>
              <a:t>Mistagógica</a:t>
            </a:r>
          </a:p>
        </p:txBody>
      </p:sp>
      <p:sp>
        <p:nvSpPr>
          <p:cNvPr id="24" name="TextBox 24"/>
          <p:cNvSpPr txBox="1"/>
          <p:nvPr/>
        </p:nvSpPr>
        <p:spPr>
          <a:xfrm>
            <a:off x="880139" y="605595"/>
            <a:ext cx="6694986" cy="1147109"/>
          </a:xfrm>
          <a:prstGeom prst="rect">
            <a:avLst/>
          </a:prstGeom>
        </p:spPr>
        <p:txBody>
          <a:bodyPr lIns="0" tIns="0" rIns="0" bIns="0" rtlCol="0" anchor="t">
            <a:spAutoFit/>
          </a:bodyPr>
          <a:lstStyle/>
          <a:p>
            <a:pPr marL="0" lvl="0" indent="0" algn="ctr">
              <a:lnSpc>
                <a:spcPts val="4716"/>
              </a:lnSpc>
            </a:pPr>
            <a:r>
              <a:rPr lang="es-419" sz="3600" b="1" noProof="0" dirty="0">
                <a:solidFill>
                  <a:srgbClr val="000000"/>
                </a:solidFill>
                <a:latin typeface="Barlow Bold"/>
                <a:ea typeface="Barlow Bold"/>
                <a:cs typeface="Barlow Bold"/>
                <a:sym typeface="Barlow Bold"/>
              </a:rPr>
              <a:t>PROCESO DE INICIACION CRISTIANA</a:t>
            </a:r>
          </a:p>
        </p:txBody>
      </p:sp>
      <p:sp>
        <p:nvSpPr>
          <p:cNvPr id="25" name="TextBox 25"/>
          <p:cNvSpPr txBox="1"/>
          <p:nvPr/>
        </p:nvSpPr>
        <p:spPr>
          <a:xfrm>
            <a:off x="2362200" y="7419516"/>
            <a:ext cx="7010399" cy="2385268"/>
          </a:xfrm>
          <a:prstGeom prst="rect">
            <a:avLst/>
          </a:prstGeom>
        </p:spPr>
        <p:txBody>
          <a:bodyPr wrap="square" lIns="0" tIns="0" rIns="0" bIns="0" rtlCol="0" anchor="t">
            <a:spAutoFit/>
          </a:bodyPr>
          <a:lstStyle/>
          <a:p>
            <a:pPr>
              <a:lnSpc>
                <a:spcPts val="3146"/>
              </a:lnSpc>
            </a:pPr>
            <a:r>
              <a:rPr lang="es-419" sz="2622" noProof="0" dirty="0">
                <a:solidFill>
                  <a:srgbClr val="000000"/>
                </a:solidFill>
                <a:latin typeface="Barlow"/>
                <a:ea typeface="Barlow"/>
                <a:cs typeface="Barlow"/>
                <a:sym typeface="Barlow"/>
              </a:rPr>
              <a:t>El Precatecumenado y el Catecumenado no tienen un principio ni un fin especifico.                        Esos períodos “duran lo que sea necesario”.                 Sin embargo, la Etapa de Purificación e Iluminación debe coincidir con la Cuaresma y comienza ritualmente con el Rito de Elección.               </a:t>
            </a:r>
          </a:p>
        </p:txBody>
      </p:sp>
      <p:sp>
        <p:nvSpPr>
          <p:cNvPr id="26" name="TextBox 26"/>
          <p:cNvSpPr txBox="1"/>
          <p:nvPr/>
        </p:nvSpPr>
        <p:spPr>
          <a:xfrm>
            <a:off x="10143384" y="6627708"/>
            <a:ext cx="7010400" cy="3349507"/>
          </a:xfrm>
          <a:prstGeom prst="rect">
            <a:avLst/>
          </a:prstGeom>
        </p:spPr>
        <p:txBody>
          <a:bodyPr wrap="square" lIns="0" tIns="0" rIns="0" bIns="0" rtlCol="0" anchor="t">
            <a:spAutoFit/>
          </a:bodyPr>
          <a:lstStyle/>
          <a:p>
            <a:pPr marL="0" lvl="0" indent="0">
              <a:lnSpc>
                <a:spcPts val="3263"/>
              </a:lnSpc>
              <a:spcBef>
                <a:spcPct val="0"/>
              </a:spcBef>
            </a:pPr>
            <a:r>
              <a:rPr lang="es-419" sz="2719" u="none" strike="noStrike" noProof="0" dirty="0">
                <a:solidFill>
                  <a:srgbClr val="000000"/>
                </a:solidFill>
                <a:latin typeface="Barlow"/>
                <a:ea typeface="Barlow"/>
                <a:cs typeface="Barlow"/>
                <a:sym typeface="Barlow"/>
              </a:rPr>
              <a:t>La Iglesia celebra el paso de la persona de un período a otro con lo que el rito llama “Etapas”. El paso de estas etapas, celebradas ritualmente, hacen dos cosas</a:t>
            </a:r>
            <a:r>
              <a:rPr lang="es-419" sz="2719" strike="noStrike" noProof="0" dirty="0">
                <a:solidFill>
                  <a:srgbClr val="000000"/>
                </a:solidFill>
                <a:effectLst>
                  <a:outerShdw blurRad="38100" dist="38100" dir="2700000" algn="tl">
                    <a:srgbClr val="000000">
                      <a:alpha val="43137"/>
                    </a:srgbClr>
                  </a:outerShdw>
                </a:effectLst>
                <a:latin typeface="Barlow"/>
                <a:ea typeface="Barlow"/>
                <a:cs typeface="Barlow"/>
                <a:sym typeface="Barlow"/>
              </a:rPr>
              <a:t>:</a:t>
            </a:r>
            <a:r>
              <a:rPr lang="es-419" sz="2719" u="sng" strike="noStrike" noProof="0" dirty="0">
                <a:solidFill>
                  <a:srgbClr val="000000"/>
                </a:solidFill>
                <a:effectLst>
                  <a:outerShdw blurRad="38100" dist="38100" dir="2700000" algn="tl">
                    <a:srgbClr val="000000">
                      <a:alpha val="43137"/>
                    </a:srgbClr>
                  </a:outerShdw>
                </a:effectLst>
                <a:latin typeface="Barlow"/>
                <a:ea typeface="Barlow"/>
                <a:cs typeface="Barlow"/>
                <a:sym typeface="Barlow"/>
              </a:rPr>
              <a:t> </a:t>
            </a:r>
          </a:p>
          <a:p>
            <a:pPr marL="514350" lvl="0" indent="-514350">
              <a:lnSpc>
                <a:spcPts val="3263"/>
              </a:lnSpc>
              <a:spcBef>
                <a:spcPct val="0"/>
              </a:spcBef>
              <a:buAutoNum type="alphaLcParenR"/>
            </a:pPr>
            <a:r>
              <a:rPr lang="es-419" sz="2719" u="sng" strike="noStrike" noProof="0" dirty="0">
                <a:solidFill>
                  <a:srgbClr val="000000"/>
                </a:solidFill>
                <a:effectLst>
                  <a:outerShdw blurRad="38100" dist="38100" dir="2700000" algn="tl">
                    <a:srgbClr val="000000">
                      <a:alpha val="43137"/>
                    </a:srgbClr>
                  </a:outerShdw>
                </a:effectLst>
                <a:latin typeface="Barlow"/>
                <a:ea typeface="Barlow"/>
                <a:cs typeface="Barlow"/>
                <a:sym typeface="Barlow"/>
              </a:rPr>
              <a:t>resumen el recorrido que ha hecho la persona y </a:t>
            </a:r>
          </a:p>
          <a:p>
            <a:pPr marL="514350" lvl="0" indent="-514350">
              <a:lnSpc>
                <a:spcPts val="3263"/>
              </a:lnSpc>
              <a:spcBef>
                <a:spcPct val="0"/>
              </a:spcBef>
              <a:buAutoNum type="alphaLcParenR"/>
            </a:pPr>
            <a:r>
              <a:rPr lang="es-419" sz="2719" u="sng" strike="noStrike" noProof="0" dirty="0">
                <a:solidFill>
                  <a:srgbClr val="000000"/>
                </a:solidFill>
                <a:effectLst>
                  <a:outerShdw blurRad="38100" dist="38100" dir="2700000" algn="tl">
                    <a:srgbClr val="000000">
                      <a:alpha val="43137"/>
                    </a:srgbClr>
                  </a:outerShdw>
                </a:effectLst>
                <a:latin typeface="Barlow"/>
                <a:ea typeface="Barlow"/>
                <a:cs typeface="Barlow"/>
                <a:sym typeface="Barlow"/>
              </a:rPr>
              <a:t>la conducen a la siguiente etapa de crecimiento y desarrollo</a:t>
            </a:r>
            <a:r>
              <a:rPr lang="es-419" sz="2719" u="none" strike="noStrike" noProof="0" dirty="0">
                <a:solidFill>
                  <a:srgbClr val="000000"/>
                </a:solidFill>
                <a:latin typeface="Barlow"/>
                <a:ea typeface="Barlow"/>
                <a:cs typeface="Barlow"/>
                <a:sym typeface="Barlow"/>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A1064"/>
        </a:solidFill>
        <a:effectLst/>
      </p:bgPr>
    </p:bg>
    <p:spTree>
      <p:nvGrpSpPr>
        <p:cNvPr id="1" name=""/>
        <p:cNvGrpSpPr/>
        <p:nvPr/>
      </p:nvGrpSpPr>
      <p:grpSpPr>
        <a:xfrm>
          <a:off x="0" y="0"/>
          <a:ext cx="0" cy="0"/>
          <a:chOff x="0" y="0"/>
          <a:chExt cx="0" cy="0"/>
        </a:xfrm>
      </p:grpSpPr>
      <p:grpSp>
        <p:nvGrpSpPr>
          <p:cNvPr id="2" name="Group 2"/>
          <p:cNvGrpSpPr/>
          <p:nvPr/>
        </p:nvGrpSpPr>
        <p:grpSpPr>
          <a:xfrm>
            <a:off x="-708471" y="806032"/>
            <a:ext cx="3022969" cy="1856120"/>
            <a:chOff x="0" y="0"/>
            <a:chExt cx="992825" cy="609600"/>
          </a:xfrm>
        </p:grpSpPr>
        <p:sp>
          <p:nvSpPr>
            <p:cNvPr id="3" name="Freeform 3"/>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solidFill>
              <a:srgbClr val="FFFFFF"/>
            </a:solidFill>
          </p:spPr>
          <p:txBody>
            <a:bodyPr/>
            <a:lstStyle/>
            <a:p>
              <a:endParaRPr lang="en-US" dirty="0"/>
            </a:p>
          </p:txBody>
        </p:sp>
        <p:sp>
          <p:nvSpPr>
            <p:cNvPr id="4" name="TextBox 4"/>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371601" y="2117"/>
            <a:ext cx="20345400" cy="10287000"/>
            <a:chOff x="0" y="0"/>
            <a:chExt cx="1204456" cy="609600"/>
          </a:xfrm>
        </p:grpSpPr>
        <p:sp>
          <p:nvSpPr>
            <p:cNvPr id="6" name="Freeform 6"/>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FFFFFF"/>
            </a:solidFill>
          </p:spPr>
          <p:txBody>
            <a:bodyPr/>
            <a:lstStyle/>
            <a:p>
              <a:endParaRPr lang="en-US" dirty="0"/>
            </a:p>
          </p:txBody>
        </p:sp>
        <p:sp>
          <p:nvSpPr>
            <p:cNvPr id="7" name="TextBox 7"/>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dirty="0"/>
            </a:p>
          </p:txBody>
        </p:sp>
      </p:grpSp>
      <p:sp>
        <p:nvSpPr>
          <p:cNvPr id="8" name="TextBox 8"/>
          <p:cNvSpPr txBox="1"/>
          <p:nvPr/>
        </p:nvSpPr>
        <p:spPr>
          <a:xfrm>
            <a:off x="505094" y="914400"/>
            <a:ext cx="1047212" cy="929731"/>
          </a:xfrm>
          <a:prstGeom prst="rect">
            <a:avLst/>
          </a:prstGeom>
        </p:spPr>
        <p:txBody>
          <a:bodyPr lIns="0" tIns="0" rIns="0" bIns="0" rtlCol="0" anchor="t">
            <a:spAutoFit/>
          </a:bodyPr>
          <a:lstStyle/>
          <a:p>
            <a:pPr algn="l">
              <a:lnSpc>
                <a:spcPts val="7555"/>
              </a:lnSpc>
            </a:pPr>
            <a:r>
              <a:rPr lang="en-US" sz="5396" b="1" dirty="0">
                <a:solidFill>
                  <a:srgbClr val="000000"/>
                </a:solidFill>
                <a:latin typeface="Barlow Ultra-Bold"/>
                <a:ea typeface="Barlow Ultra-Bold"/>
                <a:cs typeface="Barlow Ultra-Bold"/>
                <a:sym typeface="Barlow Ultra-Bold"/>
              </a:rPr>
              <a:t>138</a:t>
            </a:r>
          </a:p>
        </p:txBody>
      </p:sp>
      <p:sp>
        <p:nvSpPr>
          <p:cNvPr id="9" name="TextBox 9"/>
          <p:cNvSpPr txBox="1"/>
          <p:nvPr/>
        </p:nvSpPr>
        <p:spPr>
          <a:xfrm>
            <a:off x="4648200" y="342900"/>
            <a:ext cx="13639800" cy="9919254"/>
          </a:xfrm>
          <a:prstGeom prst="rect">
            <a:avLst/>
          </a:prstGeom>
        </p:spPr>
        <p:txBody>
          <a:bodyPr wrap="square" lIns="0" tIns="0" rIns="0" bIns="0" rtlCol="0" anchor="t">
            <a:spAutoFit/>
          </a:bodyPr>
          <a:lstStyle/>
          <a:p>
            <a:r>
              <a:rPr lang="es-ES" sz="3783" u="none" strike="noStrike" dirty="0">
                <a:solidFill>
                  <a:srgbClr val="000000"/>
                </a:solidFill>
                <a:effectLst>
                  <a:outerShdw blurRad="38100" dist="38100" dir="2700000" algn="tl">
                    <a:srgbClr val="000000">
                      <a:alpha val="43137"/>
                    </a:srgbClr>
                  </a:outerShdw>
                </a:effectLst>
                <a:latin typeface="Barlow Italics"/>
                <a:ea typeface="Barlow Italics"/>
                <a:cs typeface="Barlow Italics"/>
                <a:sym typeface="Barlow Italics"/>
              </a:rPr>
              <a:t>… La Cuaresma renueva la comunidad de los fieles junto con los elegidos y los dispone a recordar el Misterio Pascual que los sacramentos de Iniciación aplican a las personas. En esta etapa, los elegidos, junto con la comunidad local se entregan al recogimiento espiritual para prepararse a la celebración del Misterio Pascual y a la Iniciación por los Sacramentos.</a:t>
            </a:r>
            <a:r>
              <a:rPr lang="es-MX" sz="4000" dirty="0">
                <a:effectLst>
                  <a:outerShdw blurRad="38100" dist="38100" dir="2700000" algn="tl">
                    <a:srgbClr val="000000">
                      <a:alpha val="43137"/>
                    </a:srgbClr>
                  </a:outerShdw>
                </a:effectLst>
              </a:rPr>
              <a:t> </a:t>
            </a:r>
          </a:p>
          <a:p>
            <a:endParaRPr lang="es-MX" sz="3200" dirty="0">
              <a:effectLst>
                <a:outerShdw blurRad="38100" dist="38100" dir="2700000" algn="tl">
                  <a:srgbClr val="000000">
                    <a:alpha val="43137"/>
                  </a:srgbClr>
                </a:outerShdw>
              </a:effectLst>
            </a:endParaRPr>
          </a:p>
          <a:p>
            <a:r>
              <a:rPr lang="es-MX" sz="3200" dirty="0">
                <a:effectLst>
                  <a:outerShdw blurRad="38100" dist="38100" dir="2700000" algn="tl">
                    <a:srgbClr val="000000">
                      <a:alpha val="43137"/>
                    </a:srgbClr>
                  </a:outerShdw>
                </a:effectLst>
              </a:rPr>
              <a:t>Ejemplo:</a:t>
            </a:r>
          </a:p>
          <a:p>
            <a:r>
              <a:rPr lang="es-MX" sz="3200" dirty="0">
                <a:effectLst>
                  <a:outerShdw blurRad="38100" dist="38100" dir="2700000" algn="tl">
                    <a:srgbClr val="000000">
                      <a:alpha val="43137"/>
                    </a:srgbClr>
                  </a:outerShdw>
                </a:effectLst>
              </a:rPr>
              <a:t>Cuaresma = 40</a:t>
            </a:r>
          </a:p>
          <a:p>
            <a:r>
              <a:rPr lang="es-MX" sz="3200" dirty="0"/>
              <a:t>Periodo de preparación, meditación y reflexión. </a:t>
            </a:r>
          </a:p>
          <a:p>
            <a:r>
              <a:rPr lang="es-MX" sz="3200" dirty="0"/>
              <a:t>Mateo </a:t>
            </a:r>
            <a:r>
              <a:rPr lang="es-MX" sz="3200" b="1" dirty="0">
                <a:effectLst>
                  <a:outerShdw blurRad="38100" dist="38100" dir="2700000" algn="tl">
                    <a:srgbClr val="000000">
                      <a:alpha val="43137"/>
                    </a:srgbClr>
                  </a:outerShdw>
                </a:effectLst>
              </a:rPr>
              <a:t>4</a:t>
            </a:r>
            <a:r>
              <a:rPr lang="es-MX" sz="3200" dirty="0"/>
              <a:t>, 1 – 11</a:t>
            </a:r>
          </a:p>
          <a:p>
            <a:r>
              <a:rPr lang="es-MX" sz="3200" dirty="0"/>
              <a:t>Tentaciones de; </a:t>
            </a:r>
            <a:r>
              <a:rPr lang="es-MX" sz="3200" b="1" dirty="0">
                <a:effectLst>
                  <a:outerShdw blurRad="38100" dist="38100" dir="2700000" algn="tl">
                    <a:srgbClr val="000000">
                      <a:alpha val="43137"/>
                    </a:srgbClr>
                  </a:outerShdw>
                </a:effectLst>
              </a:rPr>
              <a:t>Placer, Honor, Poder y Riqueza</a:t>
            </a:r>
            <a:r>
              <a:rPr lang="es-MX" sz="3200" dirty="0"/>
              <a:t> (apegos humanos)</a:t>
            </a:r>
          </a:p>
          <a:p>
            <a:r>
              <a:rPr lang="es-MX" sz="3200" dirty="0"/>
              <a:t>Prácticas para prepararnos para la Pascua (boot camp):</a:t>
            </a:r>
          </a:p>
          <a:p>
            <a:r>
              <a:rPr lang="es-MX" sz="3200" dirty="0">
                <a:effectLst>
                  <a:outerShdw blurRad="38100" dist="38100" dir="2700000" algn="tl">
                    <a:srgbClr val="000000">
                      <a:alpha val="43137"/>
                    </a:srgbClr>
                  </a:outerShdw>
                </a:effectLst>
              </a:rPr>
              <a:t>Ayuno, oración y caridad/limosna</a:t>
            </a:r>
          </a:p>
          <a:p>
            <a:r>
              <a:rPr lang="es-ES" sz="4000" i="1" dirty="0">
                <a:solidFill>
                  <a:srgbClr val="000000"/>
                </a:solidFill>
                <a:latin typeface="Barlow Italics"/>
                <a:ea typeface="Barlow Italics"/>
                <a:cs typeface="Barlow Italics"/>
                <a:sym typeface="Barlow Italics"/>
              </a:rPr>
              <a:t>…</a:t>
            </a:r>
            <a:r>
              <a:rPr lang="es-ES" sz="4000" i="1" dirty="0">
                <a:solidFill>
                  <a:srgbClr val="000000"/>
                </a:solidFill>
                <a:effectLst>
                  <a:outerShdw blurRad="38100" dist="38100" dir="2700000" algn="tl">
                    <a:srgbClr val="000000">
                      <a:alpha val="43137"/>
                    </a:srgbClr>
                  </a:outerShdw>
                </a:effectLst>
                <a:latin typeface="Barlow Italics"/>
                <a:ea typeface="Barlow Italics"/>
                <a:cs typeface="Barlow Italics"/>
                <a:sym typeface="Barlow Italics"/>
              </a:rPr>
              <a:t>Con este fin se les proporcionan los Escrutinios,                                                         los Ritos de Entregas y los Ritos de preparación Inmediata.</a:t>
            </a:r>
            <a:endParaRPr lang="en-US" sz="4000" i="1" dirty="0">
              <a:solidFill>
                <a:srgbClr val="000000"/>
              </a:solidFill>
              <a:effectLst>
                <a:outerShdw blurRad="38100" dist="38100" dir="2700000" algn="tl">
                  <a:srgbClr val="000000">
                    <a:alpha val="43137"/>
                  </a:srgbClr>
                </a:outerShdw>
              </a:effectLst>
              <a:latin typeface="Barlow Italics"/>
              <a:ea typeface="Barlow Italics"/>
              <a:cs typeface="Barlow Italics"/>
              <a:sym typeface="Barlow Italics"/>
            </a:endParaRPr>
          </a:p>
          <a:p>
            <a:endParaRPr lang="es-MX" sz="4000" dirty="0">
              <a:effectLst>
                <a:outerShdw blurRad="38100" dist="38100" dir="2700000" algn="tl">
                  <a:srgbClr val="000000">
                    <a:alpha val="43137"/>
                  </a:srgbClr>
                </a:outerShdw>
              </a:effectLst>
            </a:endParaRPr>
          </a:p>
          <a:p>
            <a:pPr marL="0" lvl="0" indent="0">
              <a:lnSpc>
                <a:spcPts val="5297"/>
              </a:lnSpc>
              <a:spcBef>
                <a:spcPct val="0"/>
              </a:spcBef>
            </a:pPr>
            <a:endParaRPr lang="en-US" sz="3783" i="1" u="none" strike="noStrike" dirty="0">
              <a:solidFill>
                <a:srgbClr val="000000"/>
              </a:solidFill>
              <a:latin typeface="Barlow Italics"/>
              <a:ea typeface="Barlow Italics"/>
              <a:cs typeface="Barlow Italics"/>
              <a:sym typeface="Barlow Itali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A1064"/>
        </a:solidFill>
        <a:effectLst/>
      </p:bgPr>
    </p:bg>
    <p:spTree>
      <p:nvGrpSpPr>
        <p:cNvPr id="1" name=""/>
        <p:cNvGrpSpPr/>
        <p:nvPr/>
      </p:nvGrpSpPr>
      <p:grpSpPr>
        <a:xfrm>
          <a:off x="0" y="0"/>
          <a:ext cx="0" cy="0"/>
          <a:chOff x="0" y="0"/>
          <a:chExt cx="0" cy="0"/>
        </a:xfrm>
      </p:grpSpPr>
      <p:grpSp>
        <p:nvGrpSpPr>
          <p:cNvPr id="2" name="Group 2"/>
          <p:cNvGrpSpPr/>
          <p:nvPr/>
        </p:nvGrpSpPr>
        <p:grpSpPr>
          <a:xfrm>
            <a:off x="-708471" y="806032"/>
            <a:ext cx="3022969" cy="1856120"/>
            <a:chOff x="0" y="0"/>
            <a:chExt cx="992825" cy="609600"/>
          </a:xfrm>
        </p:grpSpPr>
        <p:sp>
          <p:nvSpPr>
            <p:cNvPr id="3" name="Freeform 3"/>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solidFill>
              <a:srgbClr val="FFFFFF"/>
            </a:solidFill>
          </p:spPr>
          <p:txBody>
            <a:bodyPr/>
            <a:lstStyle/>
            <a:p>
              <a:endParaRPr lang="en-US" dirty="0"/>
            </a:p>
          </p:txBody>
        </p:sp>
        <p:sp>
          <p:nvSpPr>
            <p:cNvPr id="4" name="TextBox 4"/>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605211" y="0"/>
            <a:ext cx="18816389" cy="10287000"/>
            <a:chOff x="0" y="0"/>
            <a:chExt cx="1204456" cy="609600"/>
          </a:xfrm>
        </p:grpSpPr>
        <p:sp>
          <p:nvSpPr>
            <p:cNvPr id="6" name="Freeform 6"/>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FFFFFF"/>
            </a:solidFill>
          </p:spPr>
          <p:txBody>
            <a:bodyPr/>
            <a:lstStyle/>
            <a:p>
              <a:endParaRPr lang="en-US" dirty="0"/>
            </a:p>
          </p:txBody>
        </p:sp>
        <p:sp>
          <p:nvSpPr>
            <p:cNvPr id="7" name="TextBox 7"/>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dirty="0"/>
            </a:p>
          </p:txBody>
        </p:sp>
      </p:grpSp>
      <p:sp>
        <p:nvSpPr>
          <p:cNvPr id="8" name="TextBox 8"/>
          <p:cNvSpPr txBox="1"/>
          <p:nvPr/>
        </p:nvSpPr>
        <p:spPr>
          <a:xfrm>
            <a:off x="505094" y="914400"/>
            <a:ext cx="1047212" cy="929731"/>
          </a:xfrm>
          <a:prstGeom prst="rect">
            <a:avLst/>
          </a:prstGeom>
        </p:spPr>
        <p:txBody>
          <a:bodyPr lIns="0" tIns="0" rIns="0" bIns="0" rtlCol="0" anchor="t">
            <a:spAutoFit/>
          </a:bodyPr>
          <a:lstStyle/>
          <a:p>
            <a:pPr algn="l">
              <a:lnSpc>
                <a:spcPts val="7555"/>
              </a:lnSpc>
            </a:pPr>
            <a:r>
              <a:rPr lang="en-US" sz="5396" b="1" dirty="0">
                <a:solidFill>
                  <a:srgbClr val="000000"/>
                </a:solidFill>
                <a:latin typeface="Barlow Ultra-Bold"/>
                <a:ea typeface="Barlow Ultra-Bold"/>
                <a:cs typeface="Barlow Ultra-Bold"/>
                <a:sym typeface="Barlow Ultra-Bold"/>
              </a:rPr>
              <a:t>139</a:t>
            </a:r>
          </a:p>
        </p:txBody>
      </p:sp>
      <p:sp>
        <p:nvSpPr>
          <p:cNvPr id="9" name="TextBox 9"/>
          <p:cNvSpPr txBox="1"/>
          <p:nvPr/>
        </p:nvSpPr>
        <p:spPr>
          <a:xfrm>
            <a:off x="4876801" y="56855"/>
            <a:ext cx="13131581" cy="5364482"/>
          </a:xfrm>
          <a:prstGeom prst="rect">
            <a:avLst/>
          </a:prstGeom>
        </p:spPr>
        <p:txBody>
          <a:bodyPr wrap="square" lIns="0" tIns="0" rIns="0" bIns="0" rtlCol="0" anchor="t">
            <a:spAutoFit/>
          </a:bodyPr>
          <a:lstStyle/>
          <a:p>
            <a:pPr>
              <a:lnSpc>
                <a:spcPts val="5297"/>
              </a:lnSpc>
            </a:pPr>
            <a:r>
              <a:rPr lang="es-ES" sz="3783" i="1" dirty="0">
                <a:solidFill>
                  <a:srgbClr val="000000"/>
                </a:solidFill>
                <a:latin typeface="Barlow Italics"/>
                <a:ea typeface="Barlow Italics"/>
                <a:cs typeface="Barlow Italics"/>
                <a:sym typeface="Barlow Italics"/>
              </a:rPr>
              <a:t>Este es un tiempo de </a:t>
            </a:r>
            <a:r>
              <a:rPr lang="es-ES" sz="3783" b="1" i="1" dirty="0">
                <a:solidFill>
                  <a:srgbClr val="FF0000"/>
                </a:solidFill>
                <a:effectLst>
                  <a:outerShdw blurRad="38100" dist="38100" dir="2700000" algn="tl">
                    <a:srgbClr val="000000">
                      <a:alpha val="43137"/>
                    </a:srgbClr>
                  </a:outerShdw>
                </a:effectLst>
                <a:latin typeface="Barlow Italics"/>
                <a:ea typeface="Barlow Italics"/>
                <a:cs typeface="Barlow Italics"/>
                <a:sym typeface="Barlow Italics"/>
              </a:rPr>
              <a:t>preparación espiritual más intensa, </a:t>
            </a:r>
            <a:r>
              <a:rPr lang="es-ES" sz="3783" i="1" dirty="0">
                <a:solidFill>
                  <a:srgbClr val="FF0000"/>
                </a:solidFill>
                <a:effectLst>
                  <a:outerShdw blurRad="38100" dist="38100" dir="2700000" algn="tl">
                    <a:srgbClr val="000000">
                      <a:alpha val="43137"/>
                    </a:srgbClr>
                  </a:outerShdw>
                </a:effectLst>
                <a:latin typeface="Barlow Italics"/>
                <a:ea typeface="Barlow Italics"/>
                <a:cs typeface="Barlow Italics"/>
                <a:sym typeface="Barlow Italics"/>
              </a:rPr>
              <a:t>y consiste más en reflexión interior que en instrucción catequética</a:t>
            </a:r>
            <a:r>
              <a:rPr lang="es-ES" sz="3783" i="1" dirty="0">
                <a:solidFill>
                  <a:srgbClr val="000000"/>
                </a:solidFill>
                <a:latin typeface="Barlow Italics"/>
                <a:ea typeface="Barlow Italics"/>
                <a:cs typeface="Barlow Italics"/>
                <a:sym typeface="Barlow Italics"/>
              </a:rPr>
              <a:t>, e intenta la </a:t>
            </a:r>
            <a:r>
              <a:rPr lang="es-ES" sz="3783" b="1" i="1" dirty="0">
                <a:solidFill>
                  <a:srgbClr val="FF0000"/>
                </a:solidFill>
                <a:effectLst>
                  <a:outerShdw blurRad="38100" dist="38100" dir="2700000" algn="tl">
                    <a:srgbClr val="000000">
                      <a:alpha val="43137"/>
                    </a:srgbClr>
                  </a:outerShdw>
                </a:effectLst>
                <a:latin typeface="Barlow Italics"/>
                <a:ea typeface="Barlow Italics"/>
                <a:cs typeface="Barlow Italics"/>
                <a:sym typeface="Barlow Italics"/>
              </a:rPr>
              <a:t>purificación de las mentes y de los corazones de los elegidos</a:t>
            </a:r>
            <a:r>
              <a:rPr lang="es-ES" sz="3783" i="1" dirty="0">
                <a:solidFill>
                  <a:srgbClr val="000000"/>
                </a:solidFill>
                <a:latin typeface="Barlow Italics"/>
                <a:ea typeface="Barlow Italics"/>
                <a:cs typeface="Barlow Italics"/>
                <a:sym typeface="Barlow Italics"/>
              </a:rPr>
              <a:t>, </a:t>
            </a:r>
            <a:r>
              <a:rPr lang="es-ES" sz="3783" b="1" i="1" dirty="0">
                <a:solidFill>
                  <a:srgbClr val="FF0000"/>
                </a:solidFill>
                <a:effectLst>
                  <a:outerShdw blurRad="38100" dist="38100" dir="2700000" algn="tl">
                    <a:srgbClr val="000000">
                      <a:alpha val="43137"/>
                    </a:srgbClr>
                  </a:outerShdw>
                </a:effectLst>
                <a:latin typeface="Barlow Italics"/>
                <a:ea typeface="Barlow Italics"/>
                <a:cs typeface="Barlow Italics"/>
                <a:sym typeface="Barlow Italics"/>
              </a:rPr>
              <a:t>al tiempo que ellos mismos examinan sus propias conciencias y hacen penitencia</a:t>
            </a:r>
            <a:r>
              <a:rPr lang="es-ES" sz="3783" i="1" dirty="0">
                <a:solidFill>
                  <a:srgbClr val="000000"/>
                </a:solidFill>
                <a:latin typeface="Barlow Italics"/>
                <a:ea typeface="Barlow Italics"/>
                <a:cs typeface="Barlow Italics"/>
                <a:sym typeface="Barlow Italics"/>
              </a:rPr>
              <a:t>. Este tiempo de está dispuesto </a:t>
            </a:r>
            <a:r>
              <a:rPr lang="es-ES" sz="3783" b="1" i="1" dirty="0">
                <a:solidFill>
                  <a:srgbClr val="FF0000"/>
                </a:solidFill>
                <a:effectLst>
                  <a:outerShdw blurRad="38100" dist="38100" dir="2700000" algn="tl">
                    <a:srgbClr val="000000">
                      <a:alpha val="43137"/>
                    </a:srgbClr>
                  </a:outerShdw>
                </a:effectLst>
                <a:latin typeface="Barlow Italics"/>
                <a:ea typeface="Barlow Italics"/>
                <a:cs typeface="Barlow Italics"/>
                <a:sym typeface="Barlow Italics"/>
              </a:rPr>
              <a:t>para iluminar las mentes y los corazones </a:t>
            </a:r>
            <a:r>
              <a:rPr lang="es-ES" sz="3783" i="1" dirty="0">
                <a:solidFill>
                  <a:srgbClr val="000000"/>
                </a:solidFill>
                <a:latin typeface="Barlow Italics"/>
                <a:ea typeface="Barlow Italics"/>
                <a:cs typeface="Barlow Italics"/>
                <a:sym typeface="Barlow Italics"/>
              </a:rPr>
              <a:t>de los elegidos </a:t>
            </a:r>
            <a:r>
              <a:rPr lang="es-ES" sz="3783" b="1" i="1" dirty="0">
                <a:solidFill>
                  <a:srgbClr val="FF0000"/>
                </a:solidFill>
                <a:effectLst>
                  <a:outerShdw blurRad="38100" dist="38100" dir="2700000" algn="tl">
                    <a:srgbClr val="000000">
                      <a:alpha val="43137"/>
                    </a:srgbClr>
                  </a:outerShdw>
                </a:effectLst>
                <a:latin typeface="Barlow Italics"/>
                <a:ea typeface="Barlow Italics"/>
                <a:cs typeface="Barlow Italics"/>
                <a:sym typeface="Barlow Italics"/>
              </a:rPr>
              <a:t>con un conocimiento más profundo de Cristo, nuestro Salvador.</a:t>
            </a:r>
            <a:endParaRPr lang="en-US" sz="3783" b="1" i="1" dirty="0">
              <a:solidFill>
                <a:srgbClr val="FF0000"/>
              </a:solidFill>
              <a:effectLst>
                <a:outerShdw blurRad="38100" dist="38100" dir="2700000" algn="tl">
                  <a:srgbClr val="000000">
                    <a:alpha val="43137"/>
                  </a:srgbClr>
                </a:outerShdw>
              </a:effectLst>
              <a:latin typeface="Barlow Italics"/>
              <a:ea typeface="Barlow Italics"/>
              <a:cs typeface="Barlow Italics"/>
              <a:sym typeface="Barlow Italics"/>
            </a:endParaRPr>
          </a:p>
        </p:txBody>
      </p:sp>
      <p:sp>
        <p:nvSpPr>
          <p:cNvPr id="10" name="TextBox 10"/>
          <p:cNvSpPr txBox="1"/>
          <p:nvPr/>
        </p:nvSpPr>
        <p:spPr>
          <a:xfrm>
            <a:off x="3965761" y="5618304"/>
            <a:ext cx="14042621" cy="1409360"/>
          </a:xfrm>
          <a:prstGeom prst="rect">
            <a:avLst/>
          </a:prstGeom>
        </p:spPr>
        <p:txBody>
          <a:bodyPr wrap="square" lIns="0" tIns="0" rIns="0" bIns="0" rtlCol="0" anchor="t">
            <a:spAutoFit/>
          </a:bodyPr>
          <a:lstStyle/>
          <a:p>
            <a:pPr>
              <a:lnSpc>
                <a:spcPts val="3779"/>
              </a:lnSpc>
              <a:spcBef>
                <a:spcPct val="0"/>
              </a:spcBef>
            </a:pPr>
            <a:r>
              <a:rPr lang="es-ES" sz="2699" dirty="0">
                <a:solidFill>
                  <a:srgbClr val="000000"/>
                </a:solidFill>
                <a:latin typeface="Barlow"/>
                <a:ea typeface="Barlow"/>
                <a:cs typeface="Barlow"/>
                <a:sym typeface="Barlow"/>
              </a:rPr>
              <a:t>En otras palabras, esta etapa tiene “sensaciones” o “atmósfera” completamente diferente a las dos etapas anteriores. </a:t>
            </a:r>
          </a:p>
          <a:p>
            <a:pPr>
              <a:lnSpc>
                <a:spcPts val="3779"/>
              </a:lnSpc>
              <a:spcBef>
                <a:spcPct val="0"/>
              </a:spcBef>
            </a:pPr>
            <a:r>
              <a:rPr lang="es-ES" sz="2699" dirty="0">
                <a:solidFill>
                  <a:srgbClr val="000000"/>
                </a:solidFill>
                <a:latin typeface="Barlow"/>
                <a:ea typeface="Barlow"/>
                <a:cs typeface="Barlow"/>
                <a:sym typeface="Barlow"/>
              </a:rPr>
              <a:t>El tiempo de “enseñar” ha terminado. Es hora de que sirvas como un guía espiritual de retiros.</a:t>
            </a:r>
            <a:endParaRPr lang="en-US" sz="2699" dirty="0">
              <a:solidFill>
                <a:srgbClr val="000000"/>
              </a:solidFill>
              <a:latin typeface="Barlow"/>
              <a:ea typeface="Barlow"/>
              <a:cs typeface="Barlow"/>
              <a:sym typeface="Barlow"/>
            </a:endParaRPr>
          </a:p>
        </p:txBody>
      </p:sp>
      <p:sp>
        <p:nvSpPr>
          <p:cNvPr id="12" name="CuadroTexto 11">
            <a:extLst>
              <a:ext uri="{FF2B5EF4-FFF2-40B4-BE49-F238E27FC236}">
                <a16:creationId xmlns:a16="http://schemas.microsoft.com/office/drawing/2014/main" id="{E081DF74-E0A5-2D4B-C221-0D5602995264}"/>
              </a:ext>
            </a:extLst>
          </p:cNvPr>
          <p:cNvSpPr txBox="1"/>
          <p:nvPr/>
        </p:nvSpPr>
        <p:spPr>
          <a:xfrm>
            <a:off x="3192438" y="7226636"/>
            <a:ext cx="14019087" cy="2513509"/>
          </a:xfrm>
          <a:prstGeom prst="rect">
            <a:avLst/>
          </a:prstGeom>
          <a:noFill/>
        </p:spPr>
        <p:txBody>
          <a:bodyPr wrap="square">
            <a:spAutoFit/>
          </a:bodyPr>
          <a:lstStyle/>
          <a:p>
            <a:pPr marL="496567" lvl="1" indent="-248284" algn="just">
              <a:lnSpc>
                <a:spcPts val="3219"/>
              </a:lnSpc>
              <a:buFont typeface="Arial"/>
              <a:buChar char="•"/>
            </a:pPr>
            <a:r>
              <a:rPr lang="es-ES" sz="2400" dirty="0">
                <a:solidFill>
                  <a:srgbClr val="000000"/>
                </a:solidFill>
                <a:latin typeface="Barlow"/>
                <a:ea typeface="Barlow"/>
                <a:cs typeface="Barlow"/>
                <a:sym typeface="Barlow"/>
              </a:rPr>
              <a:t>Crea una sesión similar a un retiro. </a:t>
            </a:r>
          </a:p>
          <a:p>
            <a:pPr marL="496567" lvl="1" indent="-248284" algn="just">
              <a:lnSpc>
                <a:spcPts val="3219"/>
              </a:lnSpc>
              <a:buFont typeface="Arial"/>
              <a:buChar char="•"/>
            </a:pPr>
            <a:r>
              <a:rPr lang="es-ES" sz="2400" dirty="0">
                <a:solidFill>
                  <a:srgbClr val="000000"/>
                </a:solidFill>
                <a:latin typeface="Barlow"/>
                <a:ea typeface="Barlow"/>
                <a:cs typeface="Barlow"/>
                <a:sym typeface="Barlow"/>
              </a:rPr>
              <a:t>¡Deshazte de proyecciones, rotafolio o la pizarra!</a:t>
            </a:r>
          </a:p>
          <a:p>
            <a:pPr marL="496567" lvl="1" indent="-248284" algn="just">
              <a:lnSpc>
                <a:spcPts val="3219"/>
              </a:lnSpc>
              <a:buFont typeface="Arial"/>
              <a:buChar char="•"/>
            </a:pPr>
            <a:r>
              <a:rPr lang="es-ES" sz="2400" dirty="0">
                <a:solidFill>
                  <a:srgbClr val="000000"/>
                </a:solidFill>
                <a:latin typeface="Barlow"/>
                <a:ea typeface="Barlow"/>
                <a:cs typeface="Barlow"/>
                <a:sym typeface="Barlow"/>
              </a:rPr>
              <a:t>Atenúa las luces</a:t>
            </a:r>
          </a:p>
          <a:p>
            <a:pPr marL="496567" lvl="1" indent="-248284" algn="just">
              <a:lnSpc>
                <a:spcPts val="3219"/>
              </a:lnSpc>
              <a:buFont typeface="Arial"/>
              <a:buChar char="•"/>
            </a:pPr>
            <a:r>
              <a:rPr lang="es-ES" sz="2400" dirty="0">
                <a:solidFill>
                  <a:srgbClr val="000000"/>
                </a:solidFill>
                <a:latin typeface="Barlow"/>
                <a:ea typeface="Barlow"/>
                <a:cs typeface="Barlow"/>
                <a:sym typeface="Barlow"/>
              </a:rPr>
              <a:t>Decora una mesa como altar de oración con símbolos  (Cruz, Planta viva, Agua, Vela encendida, Biblia) </a:t>
            </a:r>
          </a:p>
          <a:p>
            <a:pPr marL="496567" lvl="1" indent="-248284" algn="just">
              <a:lnSpc>
                <a:spcPts val="3219"/>
              </a:lnSpc>
              <a:buFont typeface="Arial"/>
              <a:buChar char="•"/>
            </a:pPr>
            <a:r>
              <a:rPr lang="es-ES" sz="2400" dirty="0">
                <a:solidFill>
                  <a:srgbClr val="000000"/>
                </a:solidFill>
                <a:latin typeface="Barlow"/>
                <a:ea typeface="Barlow"/>
                <a:cs typeface="Barlow"/>
                <a:sym typeface="Barlow"/>
              </a:rPr>
              <a:t>Usa música. </a:t>
            </a:r>
          </a:p>
          <a:p>
            <a:pPr marL="496567" lvl="1" indent="-248284" algn="just">
              <a:lnSpc>
                <a:spcPts val="3219"/>
              </a:lnSpc>
              <a:buFont typeface="Arial"/>
              <a:buChar char="•"/>
            </a:pPr>
            <a:r>
              <a:rPr lang="es-ES" sz="2400" dirty="0">
                <a:solidFill>
                  <a:srgbClr val="000000"/>
                </a:solidFill>
                <a:latin typeface="Barlow"/>
                <a:ea typeface="Barlow"/>
                <a:cs typeface="Barlow"/>
                <a:sym typeface="Barlow"/>
              </a:rPr>
              <a:t>Dales tiempo para la reflexión y el intercambio</a:t>
            </a:r>
            <a:endParaRPr lang="en-US" sz="2400" dirty="0">
              <a:solidFill>
                <a:srgbClr val="000000"/>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5211" y="0"/>
            <a:ext cx="20325196" cy="10287000"/>
            <a:chOff x="0" y="0"/>
            <a:chExt cx="1204456" cy="609600"/>
          </a:xfrm>
        </p:grpSpPr>
        <p:sp>
          <p:nvSpPr>
            <p:cNvPr id="3" name="Freeform 3"/>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AA1064"/>
            </a:solidFill>
          </p:spPr>
          <p:txBody>
            <a:bodyPr/>
            <a:lstStyle/>
            <a:p>
              <a:endParaRPr lang="en-US" dirty="0"/>
            </a:p>
          </p:txBody>
        </p:sp>
        <p:sp>
          <p:nvSpPr>
            <p:cNvPr id="4" name="TextBox 4"/>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708471" y="806032"/>
            <a:ext cx="3022969" cy="1856120"/>
            <a:chOff x="0" y="0"/>
            <a:chExt cx="992825" cy="609600"/>
          </a:xfrm>
        </p:grpSpPr>
        <p:sp>
          <p:nvSpPr>
            <p:cNvPr id="6" name="Freeform 6"/>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dirty="0"/>
            </a:p>
          </p:txBody>
        </p:sp>
        <p:sp>
          <p:nvSpPr>
            <p:cNvPr id="7" name="TextBox 7"/>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dirty="0"/>
            </a:p>
          </p:txBody>
        </p:sp>
      </p:grpSp>
      <p:sp>
        <p:nvSpPr>
          <p:cNvPr id="8" name="TextBox 8"/>
          <p:cNvSpPr txBox="1"/>
          <p:nvPr/>
        </p:nvSpPr>
        <p:spPr>
          <a:xfrm>
            <a:off x="5145862" y="1866900"/>
            <a:ext cx="12827579" cy="5304529"/>
          </a:xfrm>
          <a:prstGeom prst="rect">
            <a:avLst/>
          </a:prstGeom>
        </p:spPr>
        <p:txBody>
          <a:bodyPr lIns="0" tIns="0" rIns="0" bIns="0" rtlCol="0" anchor="t">
            <a:spAutoFit/>
          </a:bodyPr>
          <a:lstStyle/>
          <a:p>
            <a:pPr algn="l">
              <a:lnSpc>
                <a:spcPts val="14274"/>
              </a:lnSpc>
            </a:pPr>
            <a:r>
              <a:rPr lang="es-MX" sz="10195" b="1" dirty="0">
                <a:solidFill>
                  <a:srgbClr val="FFFFFF"/>
                </a:solidFill>
                <a:latin typeface="Barlow Ultra-Bold"/>
                <a:ea typeface="Barlow Ultra-Bold"/>
                <a:cs typeface="Barlow Ultra-Bold"/>
                <a:sym typeface="Barlow Ultra-Bold"/>
              </a:rPr>
              <a:t>R</a:t>
            </a:r>
            <a:r>
              <a:rPr lang="en-US" sz="10195" b="1" dirty="0">
                <a:solidFill>
                  <a:srgbClr val="FFFFFF"/>
                </a:solidFill>
                <a:latin typeface="Barlow Ultra-Bold"/>
                <a:ea typeface="Barlow Ultra-Bold"/>
                <a:cs typeface="Barlow Ultra-Bold"/>
                <a:sym typeface="Barlow Ultra-Bold"/>
              </a:rPr>
              <a:t>ITOS DE LA ETAPA DE PURIFICACION E ILUMINACION</a:t>
            </a:r>
          </a:p>
        </p:txBody>
      </p:sp>
      <p:sp>
        <p:nvSpPr>
          <p:cNvPr id="9" name="TextBox 9"/>
          <p:cNvSpPr txBox="1"/>
          <p:nvPr/>
        </p:nvSpPr>
        <p:spPr>
          <a:xfrm>
            <a:off x="314559" y="763248"/>
            <a:ext cx="1237748" cy="1741662"/>
          </a:xfrm>
          <a:prstGeom prst="rect">
            <a:avLst/>
          </a:prstGeom>
        </p:spPr>
        <p:txBody>
          <a:bodyPr lIns="0" tIns="0" rIns="0" bIns="0" rtlCol="0" anchor="t">
            <a:spAutoFit/>
          </a:bodyPr>
          <a:lstStyle/>
          <a:p>
            <a:pPr algn="l">
              <a:lnSpc>
                <a:spcPts val="14274"/>
              </a:lnSpc>
            </a:pPr>
            <a:r>
              <a:rPr lang="en-US" sz="10195" b="1" dirty="0">
                <a:solidFill>
                  <a:srgbClr val="FFFFFF"/>
                </a:solidFill>
                <a:latin typeface="Barlow Ultra-Bold"/>
                <a:ea typeface="Barlow Ultra-Bold"/>
                <a:cs typeface="Barlow Ultra-Bold"/>
                <a:sym typeface="Barlow Ultra-Bold"/>
              </a:rPr>
              <a:t>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2462</TotalTime>
  <Words>2882</Words>
  <Application>Microsoft Office PowerPoint</Application>
  <PresentationFormat>Personalizado</PresentationFormat>
  <Paragraphs>176</Paragraphs>
  <Slides>28</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Barlow Bold</vt:lpstr>
      <vt:lpstr>Times New Roman</vt:lpstr>
      <vt:lpstr>Arial</vt:lpstr>
      <vt:lpstr>Barlow Italics</vt:lpstr>
      <vt:lpstr>Barlow Condensed Bold</vt:lpstr>
      <vt:lpstr>Barlow Ultra-Bold</vt:lpstr>
      <vt:lpstr>Barlow</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Siguiendo a Jesús (Ritos)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Journey through the Period of Purification and Enlightenment with the Revised OCIA</dc:title>
  <dc:creator>Priscilla Zobel</dc:creator>
  <cp:lastModifiedBy>adolfo Trana</cp:lastModifiedBy>
  <cp:revision>7</cp:revision>
  <dcterms:created xsi:type="dcterms:W3CDTF">2006-08-16T00:00:00Z</dcterms:created>
  <dcterms:modified xsi:type="dcterms:W3CDTF">2025-02-16T02:29:10Z</dcterms:modified>
  <dc:identifier>DAGehzayHv8</dc:identifier>
</cp:coreProperties>
</file>