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0" r:id="rId1"/>
  </p:sldMasterIdLst>
  <p:notesMasterIdLst>
    <p:notesMasterId r:id="rId25"/>
  </p:notesMasterIdLst>
  <p:sldIdLst>
    <p:sldId id="315" r:id="rId2"/>
    <p:sldId id="357" r:id="rId3"/>
    <p:sldId id="337" r:id="rId4"/>
    <p:sldId id="351" r:id="rId5"/>
    <p:sldId id="358" r:id="rId6"/>
    <p:sldId id="365" r:id="rId7"/>
    <p:sldId id="359" r:id="rId8"/>
    <p:sldId id="319" r:id="rId9"/>
    <p:sldId id="360" r:id="rId10"/>
    <p:sldId id="366" r:id="rId11"/>
    <p:sldId id="361" r:id="rId12"/>
    <p:sldId id="368" r:id="rId13"/>
    <p:sldId id="364" r:id="rId14"/>
    <p:sldId id="367" r:id="rId15"/>
    <p:sldId id="362" r:id="rId16"/>
    <p:sldId id="322" r:id="rId17"/>
    <p:sldId id="363" r:id="rId18"/>
    <p:sldId id="356" r:id="rId19"/>
    <p:sldId id="352" r:id="rId20"/>
    <p:sldId id="353" r:id="rId21"/>
    <p:sldId id="346" r:id="rId22"/>
    <p:sldId id="344" r:id="rId23"/>
    <p:sldId id="354" r:id="rId24"/>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6666"/>
    <a:srgbClr val="CCCC00"/>
    <a:srgbClr val="39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2224" autoAdjust="0"/>
  </p:normalViewPr>
  <p:slideViewPr>
    <p:cSldViewPr>
      <p:cViewPr varScale="1">
        <p:scale>
          <a:sx n="114" d="100"/>
          <a:sy n="114" d="100"/>
        </p:scale>
        <p:origin x="1530" y="84"/>
      </p:cViewPr>
      <p:guideLst>
        <p:guide orient="horz" pos="2160"/>
        <p:guide pos="2880"/>
      </p:guideLst>
    </p:cSldViewPr>
  </p:slideViewPr>
  <p:outlineViewPr>
    <p:cViewPr>
      <p:scale>
        <a:sx n="33" d="100"/>
        <a:sy n="33" d="100"/>
      </p:scale>
      <p:origin x="0" y="-25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02"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05" tIns="47102" rIns="94205" bIns="47102" numCol="1" anchor="t" anchorCtr="0" compatLnSpc="1">
            <a:prstTxWarp prst="textNoShape">
              <a:avLst/>
            </a:prstTxWarp>
          </a:bodyPr>
          <a:lstStyle>
            <a:lvl1pPr eaLnBrk="1" hangingPunct="1">
              <a:defRPr sz="1200"/>
            </a:lvl1pPr>
          </a:lstStyle>
          <a:p>
            <a:pPr>
              <a:defRPr/>
            </a:pPr>
            <a:endParaRPr lang="en-US"/>
          </a:p>
        </p:txBody>
      </p:sp>
      <p:sp>
        <p:nvSpPr>
          <p:cNvPr id="563203" name="Rectangle 3"/>
          <p:cNvSpPr>
            <a:spLocks noGrp="1" noChangeArrowheads="1"/>
          </p:cNvSpPr>
          <p:nvPr>
            <p:ph type="dt" idx="1"/>
          </p:nvPr>
        </p:nvSpPr>
        <p:spPr bwMode="auto">
          <a:xfrm>
            <a:off x="4023092" y="0"/>
            <a:ext cx="3077739" cy="469424"/>
          </a:xfrm>
          <a:prstGeom prst="rect">
            <a:avLst/>
          </a:prstGeom>
          <a:noFill/>
          <a:ln w="9525">
            <a:noFill/>
            <a:miter lim="800000"/>
            <a:headEnd/>
            <a:tailEnd/>
          </a:ln>
          <a:effectLst/>
        </p:spPr>
        <p:txBody>
          <a:bodyPr vert="horz" wrap="square" lIns="94205" tIns="47102" rIns="94205" bIns="47102" numCol="1" anchor="t" anchorCtr="0" compatLnSpc="1">
            <a:prstTxWarp prst="textNoShape">
              <a:avLst/>
            </a:prstTxWarp>
          </a:bodyPr>
          <a:lstStyle>
            <a:lvl1pPr algn="r" eaLnBrk="1" hangingPunct="1">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05" name="Rectangle 5"/>
          <p:cNvSpPr>
            <a:spLocks noGrp="1" noChangeArrowheads="1"/>
          </p:cNvSpPr>
          <p:nvPr>
            <p:ph type="body" sz="quarter" idx="3"/>
          </p:nvPr>
        </p:nvSpPr>
        <p:spPr bwMode="auto">
          <a:xfrm>
            <a:off x="710249" y="4459527"/>
            <a:ext cx="5681980" cy="4224814"/>
          </a:xfrm>
          <a:prstGeom prst="rect">
            <a:avLst/>
          </a:prstGeom>
          <a:noFill/>
          <a:ln w="9525">
            <a:noFill/>
            <a:miter lim="800000"/>
            <a:headEnd/>
            <a:tailEnd/>
          </a:ln>
          <a:effectLst/>
        </p:spPr>
        <p:txBody>
          <a:bodyPr vert="horz" wrap="square" lIns="94205" tIns="47102" rIns="94205" bIns="471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3206"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05" tIns="47102" rIns="94205" bIns="47102" numCol="1" anchor="b" anchorCtr="0" compatLnSpc="1">
            <a:prstTxWarp prst="textNoShape">
              <a:avLst/>
            </a:prstTxWarp>
          </a:bodyPr>
          <a:lstStyle>
            <a:lvl1pPr eaLnBrk="1" hangingPunct="1">
              <a:defRPr sz="1200"/>
            </a:lvl1pPr>
          </a:lstStyle>
          <a:p>
            <a:pPr>
              <a:defRPr/>
            </a:pPr>
            <a:endParaRPr lang="en-US"/>
          </a:p>
        </p:txBody>
      </p:sp>
      <p:sp>
        <p:nvSpPr>
          <p:cNvPr id="563207" name="Rectangle 7"/>
          <p:cNvSpPr>
            <a:spLocks noGrp="1" noChangeArrowheads="1"/>
          </p:cNvSpPr>
          <p:nvPr>
            <p:ph type="sldNum" sz="quarter" idx="5"/>
          </p:nvPr>
        </p:nvSpPr>
        <p:spPr bwMode="auto">
          <a:xfrm>
            <a:off x="4023092" y="8917422"/>
            <a:ext cx="3077739" cy="469424"/>
          </a:xfrm>
          <a:prstGeom prst="rect">
            <a:avLst/>
          </a:prstGeom>
          <a:noFill/>
          <a:ln w="9525">
            <a:noFill/>
            <a:miter lim="800000"/>
            <a:headEnd/>
            <a:tailEnd/>
          </a:ln>
          <a:effectLst/>
        </p:spPr>
        <p:txBody>
          <a:bodyPr vert="horz" wrap="square" lIns="94205" tIns="47102" rIns="94205" bIns="47102" numCol="1" anchor="b" anchorCtr="0" compatLnSpc="1">
            <a:prstTxWarp prst="textNoShape">
              <a:avLst/>
            </a:prstTxWarp>
          </a:bodyPr>
          <a:lstStyle>
            <a:lvl1pPr algn="r" eaLnBrk="1" hangingPunct="1">
              <a:defRPr sz="1200"/>
            </a:lvl1pPr>
          </a:lstStyle>
          <a:p>
            <a:pPr>
              <a:defRPr/>
            </a:pPr>
            <a:fld id="{3D0458FC-4789-42CB-AE8A-BA1B5EE022BB}" type="slidenum">
              <a:rPr lang="en-US"/>
              <a:pPr>
                <a:defRPr/>
              </a:pPr>
              <a:t>‹#›</a:t>
            </a:fld>
            <a:endParaRPr lang="en-US"/>
          </a:p>
        </p:txBody>
      </p:sp>
    </p:spTree>
    <p:extLst>
      <p:ext uri="{BB962C8B-B14F-4D97-AF65-F5344CB8AC3E}">
        <p14:creationId xmlns:p14="http://schemas.microsoft.com/office/powerpoint/2010/main" val="17657051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0404A7AB-3FAC-4921-BA19-552942D846BF}" type="slidenum">
              <a:rPr lang="en-US" smtClean="0"/>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611883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10</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Track 4  Page 117</a:t>
            </a:r>
          </a:p>
        </p:txBody>
      </p:sp>
    </p:spTree>
    <p:extLst>
      <p:ext uri="{BB962C8B-B14F-4D97-AF65-F5344CB8AC3E}">
        <p14:creationId xmlns:p14="http://schemas.microsoft.com/office/powerpoint/2010/main" val="2526751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11</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4199016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12</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580078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13</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3215837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14</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1722089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15</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1587489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16</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Track 4  Page 117</a:t>
            </a:r>
          </a:p>
        </p:txBody>
      </p:sp>
    </p:spTree>
    <p:extLst>
      <p:ext uri="{BB962C8B-B14F-4D97-AF65-F5344CB8AC3E}">
        <p14:creationId xmlns:p14="http://schemas.microsoft.com/office/powerpoint/2010/main" val="9154218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17</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18492678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DCA9B00F-9BBC-4326-A763-81BD2143BB75}" type="slidenum">
              <a:rPr lang="en-US" smtClean="0"/>
              <a:pPr/>
              <a:t>18</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10-03a</a:t>
            </a:r>
          </a:p>
        </p:txBody>
      </p:sp>
    </p:spTree>
    <p:extLst>
      <p:ext uri="{BB962C8B-B14F-4D97-AF65-F5344CB8AC3E}">
        <p14:creationId xmlns:p14="http://schemas.microsoft.com/office/powerpoint/2010/main" val="2347484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608F4281-7259-44C9-B484-13F05A7FCC0A}" type="slidenum">
              <a:rPr lang="en-US" smtClean="0"/>
              <a:pPr/>
              <a:t>19</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10-01s</a:t>
            </a:r>
          </a:p>
          <a:p>
            <a:pPr eaLnBrk="1" hangingPunct="1"/>
            <a:endParaRPr lang="en-US" dirty="0"/>
          </a:p>
          <a:p>
            <a:pPr eaLnBrk="1" hangingPunct="1"/>
            <a:endParaRPr lang="en-US" dirty="0"/>
          </a:p>
        </p:txBody>
      </p:sp>
    </p:spTree>
    <p:extLst>
      <p:ext uri="{BB962C8B-B14F-4D97-AF65-F5344CB8AC3E}">
        <p14:creationId xmlns:p14="http://schemas.microsoft.com/office/powerpoint/2010/main" val="2541582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0404A7AB-3FAC-4921-BA19-552942D846BF}" type="slidenum">
              <a:rPr lang="en-US" smtClean="0"/>
              <a:pPr/>
              <a:t>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26794951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608F4281-7259-44C9-B484-13F05A7FCC0A}" type="slidenum">
              <a:rPr lang="en-US" smtClean="0"/>
              <a:pPr/>
              <a:t>20</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10-01s</a:t>
            </a:r>
          </a:p>
          <a:p>
            <a:pPr eaLnBrk="1" hangingPunct="1"/>
            <a:endParaRPr lang="en-US" dirty="0"/>
          </a:p>
          <a:p>
            <a:pPr eaLnBrk="1" hangingPunct="1"/>
            <a:endParaRPr lang="en-US" dirty="0"/>
          </a:p>
        </p:txBody>
      </p:sp>
    </p:spTree>
    <p:extLst>
      <p:ext uri="{BB962C8B-B14F-4D97-AF65-F5344CB8AC3E}">
        <p14:creationId xmlns:p14="http://schemas.microsoft.com/office/powerpoint/2010/main" val="2110637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DCA9B00F-9BBC-4326-A763-81BD2143BB75}" type="slidenum">
              <a:rPr lang="en-US" smtClean="0"/>
              <a:pPr/>
              <a:t>21</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10-03a</a:t>
            </a:r>
          </a:p>
        </p:txBody>
      </p:sp>
    </p:spTree>
    <p:extLst>
      <p:ext uri="{BB962C8B-B14F-4D97-AF65-F5344CB8AC3E}">
        <p14:creationId xmlns:p14="http://schemas.microsoft.com/office/powerpoint/2010/main" val="26176298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0404A7AB-3FAC-4921-BA19-552942D846BF}" type="slidenum">
              <a:rPr lang="en-US" smtClean="0"/>
              <a:pPr/>
              <a:t>22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23732474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0404A7AB-3FAC-4921-BA19-552942D846BF}" type="slidenum">
              <a:rPr lang="en-US" smtClean="0"/>
              <a:pPr/>
              <a:t>23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3969694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0404A7AB-3FAC-4921-BA19-552942D846BF}" type="slidenum">
              <a:rPr lang="en-US" smtClean="0"/>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3953560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4</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3168013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5</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2609325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6</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Track 4  Page 117</a:t>
            </a:r>
          </a:p>
        </p:txBody>
      </p:sp>
    </p:spTree>
    <p:extLst>
      <p:ext uri="{BB962C8B-B14F-4D97-AF65-F5344CB8AC3E}">
        <p14:creationId xmlns:p14="http://schemas.microsoft.com/office/powerpoint/2010/main" val="3173681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7</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2934396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8</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Track 4  Page 117</a:t>
            </a:r>
          </a:p>
        </p:txBody>
      </p:sp>
    </p:spTree>
    <p:extLst>
      <p:ext uri="{BB962C8B-B14F-4D97-AF65-F5344CB8AC3E}">
        <p14:creationId xmlns:p14="http://schemas.microsoft.com/office/powerpoint/2010/main" val="2228744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65414" indent="-294390">
              <a:defRPr>
                <a:solidFill>
                  <a:schemeClr val="tx1"/>
                </a:solidFill>
                <a:latin typeface="Arial" charset="0"/>
              </a:defRPr>
            </a:lvl2pPr>
            <a:lvl3pPr marL="1177561" indent="-235512">
              <a:defRPr>
                <a:solidFill>
                  <a:schemeClr val="tx1"/>
                </a:solidFill>
                <a:latin typeface="Arial" charset="0"/>
              </a:defRPr>
            </a:lvl3pPr>
            <a:lvl4pPr marL="1648585" indent="-235512">
              <a:defRPr>
                <a:solidFill>
                  <a:schemeClr val="tx1"/>
                </a:solidFill>
                <a:latin typeface="Arial" charset="0"/>
              </a:defRPr>
            </a:lvl4pPr>
            <a:lvl5pPr marL="2119610" indent="-235512">
              <a:defRPr>
                <a:solidFill>
                  <a:schemeClr val="tx1"/>
                </a:solidFill>
                <a:latin typeface="Arial" charset="0"/>
              </a:defRPr>
            </a:lvl5pPr>
            <a:lvl6pPr marL="2590633" indent="-235512" eaLnBrk="0" fontAlgn="base" hangingPunct="0">
              <a:spcBef>
                <a:spcPct val="0"/>
              </a:spcBef>
              <a:spcAft>
                <a:spcPct val="0"/>
              </a:spcAft>
              <a:defRPr>
                <a:solidFill>
                  <a:schemeClr val="tx1"/>
                </a:solidFill>
                <a:latin typeface="Arial" charset="0"/>
              </a:defRPr>
            </a:lvl6pPr>
            <a:lvl7pPr marL="3061658" indent="-235512" eaLnBrk="0" fontAlgn="base" hangingPunct="0">
              <a:spcBef>
                <a:spcPct val="0"/>
              </a:spcBef>
              <a:spcAft>
                <a:spcPct val="0"/>
              </a:spcAft>
              <a:defRPr>
                <a:solidFill>
                  <a:schemeClr val="tx1"/>
                </a:solidFill>
                <a:latin typeface="Arial" charset="0"/>
              </a:defRPr>
            </a:lvl7pPr>
            <a:lvl8pPr marL="3532682" indent="-235512" eaLnBrk="0" fontAlgn="base" hangingPunct="0">
              <a:spcBef>
                <a:spcPct val="0"/>
              </a:spcBef>
              <a:spcAft>
                <a:spcPct val="0"/>
              </a:spcAft>
              <a:defRPr>
                <a:solidFill>
                  <a:schemeClr val="tx1"/>
                </a:solidFill>
                <a:latin typeface="Arial" charset="0"/>
              </a:defRPr>
            </a:lvl8pPr>
            <a:lvl9pPr marL="4003707" indent="-235512"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9</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58178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81D1F873-162C-4220-89EE-3A1415EE01B7}" type="slidenum">
              <a:rPr lang="en-US" smtClean="0"/>
              <a:pPr>
                <a:defRPr/>
              </a:pPr>
              <a:t>‹#›</a:t>
            </a:fld>
            <a:endParaRPr lang="en-US"/>
          </a:p>
        </p:txBody>
      </p:sp>
    </p:spTree>
    <p:extLst>
      <p:ext uri="{BB962C8B-B14F-4D97-AF65-F5344CB8AC3E}">
        <p14:creationId xmlns:p14="http://schemas.microsoft.com/office/powerpoint/2010/main" val="1124895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BB79CCD0-935B-4914-9DAD-CB8C1D2D8ADA}" type="slidenum">
              <a:rPr lang="en-US" smtClean="0"/>
              <a:pPr>
                <a:defRPr/>
              </a:pPr>
              <a:t>‹#›</a:t>
            </a:fld>
            <a:endParaRPr lang="en-US"/>
          </a:p>
        </p:txBody>
      </p:sp>
    </p:spTree>
    <p:extLst>
      <p:ext uri="{BB962C8B-B14F-4D97-AF65-F5344CB8AC3E}">
        <p14:creationId xmlns:p14="http://schemas.microsoft.com/office/powerpoint/2010/main" val="414176685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BB79CCD0-935B-4914-9DAD-CB8C1D2D8ADA}" type="slidenum">
              <a:rPr lang="en-US" smtClean="0"/>
              <a:pPr>
                <a:defRPr/>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273833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B79CCD0-935B-4914-9DAD-CB8C1D2D8ADA}" type="slidenum">
              <a:rPr lang="en-US" smtClean="0"/>
              <a:pPr>
                <a:defRPr/>
              </a:pPr>
              <a:t>‹#›</a:t>
            </a:fld>
            <a:endParaRPr lang="en-US"/>
          </a:p>
        </p:txBody>
      </p:sp>
    </p:spTree>
    <p:extLst>
      <p:ext uri="{BB962C8B-B14F-4D97-AF65-F5344CB8AC3E}">
        <p14:creationId xmlns:p14="http://schemas.microsoft.com/office/powerpoint/2010/main" val="420939750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B79CCD0-935B-4914-9DAD-CB8C1D2D8ADA}" type="slidenum">
              <a:rPr lang="en-US" smtClean="0"/>
              <a:pPr>
                <a:defRPr/>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623898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B79CCD0-935B-4914-9DAD-CB8C1D2D8ADA}" type="slidenum">
              <a:rPr lang="en-US" smtClean="0"/>
              <a:pPr>
                <a:defRPr/>
              </a:pPr>
              <a:t>‹#›</a:t>
            </a:fld>
            <a:endParaRPr lang="en-US"/>
          </a:p>
        </p:txBody>
      </p:sp>
    </p:spTree>
    <p:extLst>
      <p:ext uri="{BB962C8B-B14F-4D97-AF65-F5344CB8AC3E}">
        <p14:creationId xmlns:p14="http://schemas.microsoft.com/office/powerpoint/2010/main" val="199662103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E4A95351-9277-42E9-8A3E-55F32A42015D}" type="slidenum">
              <a:rPr lang="en-US" smtClean="0"/>
              <a:pPr>
                <a:defRPr/>
              </a:pPr>
              <a:t>‹#›</a:t>
            </a:fld>
            <a:endParaRPr lang="en-US"/>
          </a:p>
        </p:txBody>
      </p:sp>
    </p:spTree>
    <p:extLst>
      <p:ext uri="{BB962C8B-B14F-4D97-AF65-F5344CB8AC3E}">
        <p14:creationId xmlns:p14="http://schemas.microsoft.com/office/powerpoint/2010/main" val="2371673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538733E7-DF95-4370-BF67-F9533ACBE3B8}" type="slidenum">
              <a:rPr lang="en-US" smtClean="0"/>
              <a:pPr>
                <a:defRPr/>
              </a:pPr>
              <a:t>‹#›</a:t>
            </a:fld>
            <a:endParaRPr lang="en-US"/>
          </a:p>
        </p:txBody>
      </p:sp>
    </p:spTree>
    <p:extLst>
      <p:ext uri="{BB962C8B-B14F-4D97-AF65-F5344CB8AC3E}">
        <p14:creationId xmlns:p14="http://schemas.microsoft.com/office/powerpoint/2010/main" val="4153868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F5B16B8-947D-4FBB-B241-B6415930DBA0}" type="slidenum">
              <a:rPr lang="en-US" smtClean="0"/>
              <a:pPr>
                <a:defRPr/>
              </a:pPr>
              <a:t>‹#›</a:t>
            </a:fld>
            <a:endParaRPr lang="en-US"/>
          </a:p>
        </p:txBody>
      </p:sp>
    </p:spTree>
    <p:extLst>
      <p:ext uri="{BB962C8B-B14F-4D97-AF65-F5344CB8AC3E}">
        <p14:creationId xmlns:p14="http://schemas.microsoft.com/office/powerpoint/2010/main" val="759939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1F7ECD0A-C1C4-4417-9372-EBCE8D6B8207}" type="slidenum">
              <a:rPr lang="en-US" smtClean="0"/>
              <a:pPr>
                <a:defRPr/>
              </a:pPr>
              <a:t>‹#›</a:t>
            </a:fld>
            <a:endParaRPr lang="en-US"/>
          </a:p>
        </p:txBody>
      </p:sp>
    </p:spTree>
    <p:extLst>
      <p:ext uri="{BB962C8B-B14F-4D97-AF65-F5344CB8AC3E}">
        <p14:creationId xmlns:p14="http://schemas.microsoft.com/office/powerpoint/2010/main" val="1987974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CB6079DE-3491-4A52-B43E-591F23B5332E}" type="slidenum">
              <a:rPr lang="en-US" smtClean="0"/>
              <a:pPr>
                <a:defRPr/>
              </a:pPr>
              <a:t>‹#›</a:t>
            </a:fld>
            <a:endParaRPr lang="en-US"/>
          </a:p>
        </p:txBody>
      </p:sp>
    </p:spTree>
    <p:extLst>
      <p:ext uri="{BB962C8B-B14F-4D97-AF65-F5344CB8AC3E}">
        <p14:creationId xmlns:p14="http://schemas.microsoft.com/office/powerpoint/2010/main" val="171146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F73C1AEF-0AC6-4F79-A32E-2681CC812FB3}" type="slidenum">
              <a:rPr lang="en-US" smtClean="0"/>
              <a:pPr>
                <a:defRPr/>
              </a:pPr>
              <a:t>‹#›</a:t>
            </a:fld>
            <a:endParaRPr lang="en-US"/>
          </a:p>
        </p:txBody>
      </p:sp>
    </p:spTree>
    <p:extLst>
      <p:ext uri="{BB962C8B-B14F-4D97-AF65-F5344CB8AC3E}">
        <p14:creationId xmlns:p14="http://schemas.microsoft.com/office/powerpoint/2010/main" val="4103638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C68FC4F9-D7DE-41D5-8D3C-9C45A45EA5E1}" type="slidenum">
              <a:rPr lang="en-US" smtClean="0"/>
              <a:pPr>
                <a:defRPr/>
              </a:pPr>
              <a:t>‹#›</a:t>
            </a:fld>
            <a:endParaRPr lang="en-US"/>
          </a:p>
        </p:txBody>
      </p:sp>
    </p:spTree>
    <p:extLst>
      <p:ext uri="{BB962C8B-B14F-4D97-AF65-F5344CB8AC3E}">
        <p14:creationId xmlns:p14="http://schemas.microsoft.com/office/powerpoint/2010/main" val="144080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9A59807B-658B-4FAA-BC26-48D640D57EEE}" type="slidenum">
              <a:rPr lang="en-US" smtClean="0"/>
              <a:pPr>
                <a:defRPr/>
              </a:pPr>
              <a:t>‹#›</a:t>
            </a:fld>
            <a:endParaRPr lang="en-US"/>
          </a:p>
        </p:txBody>
      </p:sp>
    </p:spTree>
    <p:extLst>
      <p:ext uri="{BB962C8B-B14F-4D97-AF65-F5344CB8AC3E}">
        <p14:creationId xmlns:p14="http://schemas.microsoft.com/office/powerpoint/2010/main" val="144436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6A5B5A3F-3E39-4E43-A71D-4455DB5D8514}" type="slidenum">
              <a:rPr lang="en-US" smtClean="0"/>
              <a:pPr>
                <a:defRPr/>
              </a:pPr>
              <a:t>‹#›</a:t>
            </a:fld>
            <a:endParaRPr lang="en-US"/>
          </a:p>
        </p:txBody>
      </p:sp>
    </p:spTree>
    <p:extLst>
      <p:ext uri="{BB962C8B-B14F-4D97-AF65-F5344CB8AC3E}">
        <p14:creationId xmlns:p14="http://schemas.microsoft.com/office/powerpoint/2010/main" val="1437823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A9544E2E-F940-49D3-9DE3-13ED8FB70360}" type="slidenum">
              <a:rPr lang="en-US" smtClean="0"/>
              <a:pPr>
                <a:defRPr/>
              </a:pPr>
              <a:t>‹#›</a:t>
            </a:fld>
            <a:endParaRPr lang="en-US"/>
          </a:p>
        </p:txBody>
      </p:sp>
    </p:spTree>
    <p:extLst>
      <p:ext uri="{BB962C8B-B14F-4D97-AF65-F5344CB8AC3E}">
        <p14:creationId xmlns:p14="http://schemas.microsoft.com/office/powerpoint/2010/main" val="389233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BB79CCD0-935B-4914-9DAD-CB8C1D2D8ADA}" type="slidenum">
              <a:rPr lang="en-US" smtClean="0"/>
              <a:pPr>
                <a:defRPr/>
              </a:pPr>
              <a:t>‹#›</a:t>
            </a:fld>
            <a:endParaRPr lang="en-US"/>
          </a:p>
        </p:txBody>
      </p:sp>
    </p:spTree>
    <p:extLst>
      <p:ext uri="{BB962C8B-B14F-4D97-AF65-F5344CB8AC3E}">
        <p14:creationId xmlns:p14="http://schemas.microsoft.com/office/powerpoint/2010/main" val="1728877781"/>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ltp.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hornback11@sbcglobal.ne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mailto:cjones1@archatl.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303074"/>
            <a:ext cx="7696200" cy="1143000"/>
          </a:xfrm>
        </p:spPr>
        <p:txBody>
          <a:bodyPr/>
          <a:lstStyle/>
          <a:p>
            <a:pPr algn="ctr" eaLnBrk="1" hangingPunct="1"/>
            <a:r>
              <a:rPr lang="en-US" sz="5400" b="1" dirty="0"/>
              <a:t>WELCOME</a:t>
            </a:r>
            <a:endParaRPr lang="en-US" sz="5400" dirty="0"/>
          </a:p>
        </p:txBody>
      </p:sp>
      <p:sp>
        <p:nvSpPr>
          <p:cNvPr id="3075" name="Rectangle 3"/>
          <p:cNvSpPr>
            <a:spLocks noGrp="1" noChangeArrowheads="1"/>
          </p:cNvSpPr>
          <p:nvPr>
            <p:ph idx="1"/>
          </p:nvPr>
        </p:nvSpPr>
        <p:spPr>
          <a:xfrm>
            <a:off x="685800" y="1393825"/>
            <a:ext cx="8229600" cy="4930775"/>
          </a:xfrm>
        </p:spPr>
        <p:txBody>
          <a:bodyPr/>
          <a:lstStyle/>
          <a:p>
            <a:pPr eaLnBrk="1" hangingPunct="1">
              <a:lnSpc>
                <a:spcPct val="80000"/>
              </a:lnSpc>
            </a:pPr>
            <a:endParaRPr lang="en-US" sz="2000" dirty="0"/>
          </a:p>
          <a:p>
            <a:pPr marL="0" indent="0" algn="ctr">
              <a:buNone/>
            </a:pPr>
            <a:r>
              <a:rPr lang="en-US" sz="4800" b="1" dirty="0">
                <a:solidFill>
                  <a:schemeClr val="accent1">
                    <a:lumMod val="50000"/>
                  </a:schemeClr>
                </a:solidFill>
              </a:rPr>
              <a:t>INITIATION WORKSHOP</a:t>
            </a:r>
          </a:p>
          <a:p>
            <a:pPr marL="0" indent="0" algn="ctr">
              <a:buNone/>
            </a:pPr>
            <a:r>
              <a:rPr lang="en-US" sz="4600" b="1" i="1" dirty="0">
                <a:solidFill>
                  <a:srgbClr val="FF0000"/>
                </a:solidFill>
              </a:rPr>
              <a:t>“Concerning the Baptized Candidate”</a:t>
            </a:r>
          </a:p>
          <a:p>
            <a:pPr marL="0" indent="0">
              <a:buNone/>
            </a:pPr>
            <a:endParaRPr lang="en-US" sz="1400" dirty="0"/>
          </a:p>
          <a:p>
            <a:pPr marL="0" indent="0">
              <a:spcBef>
                <a:spcPts val="0"/>
              </a:spcBef>
              <a:buNone/>
            </a:pPr>
            <a:r>
              <a:rPr lang="en-US" sz="2200" dirty="0"/>
              <a:t>		</a:t>
            </a:r>
            <a:r>
              <a:rPr lang="en-US" sz="2800" dirty="0"/>
              <a:t>	</a:t>
            </a:r>
            <a:endParaRPr lang="en-US" sz="2200" b="1" i="1" dirty="0">
              <a:solidFill>
                <a:srgbClr val="336666"/>
              </a:solidFill>
            </a:endParaRPr>
          </a:p>
          <a:p>
            <a:pPr marL="0" indent="0" algn="ctr">
              <a:spcBef>
                <a:spcPts val="0"/>
              </a:spcBef>
              <a:buNone/>
            </a:pPr>
            <a:r>
              <a:rPr lang="en-US" sz="2800" b="1" i="1" dirty="0">
                <a:solidFill>
                  <a:srgbClr val="336666"/>
                </a:solidFill>
              </a:rPr>
              <a:t> </a:t>
            </a:r>
            <a:endParaRPr lang="en-US" sz="1900" dirty="0"/>
          </a:p>
        </p:txBody>
      </p:sp>
      <p:sp>
        <p:nvSpPr>
          <p:cNvPr id="2" name="Slide Number Placeholder 1">
            <a:extLst>
              <a:ext uri="{FF2B5EF4-FFF2-40B4-BE49-F238E27FC236}">
                <a16:creationId xmlns:a16="http://schemas.microsoft.com/office/drawing/2014/main" id="{92EDCCAA-E7BB-4840-B6D6-85BF8830AEE0}"/>
              </a:ext>
            </a:extLst>
          </p:cNvPr>
          <p:cNvSpPr>
            <a:spLocks noGrp="1"/>
          </p:cNvSpPr>
          <p:nvPr>
            <p:ph type="sldNum" sz="quarter" idx="12"/>
          </p:nvPr>
        </p:nvSpPr>
        <p:spPr>
          <a:xfrm>
            <a:off x="7523000" y="6400800"/>
            <a:ext cx="1600200" cy="457200"/>
          </a:xfrm>
        </p:spPr>
        <p:txBody>
          <a:bodyPr/>
          <a:lstStyle/>
          <a:p>
            <a:pPr>
              <a:defRPr/>
            </a:pPr>
            <a:fld id="{1F5B16B8-947D-4FBB-B241-B6415930DBA0}" type="slidenum">
              <a:rPr lang="en-US" smtClean="0"/>
              <a:pPr>
                <a:defRPr/>
              </a:pPr>
              <a:t>1</a:t>
            </a:fld>
            <a:endParaRPr lang="en-US" dirty="0"/>
          </a:p>
        </p:txBody>
      </p:sp>
      <p:pic>
        <p:nvPicPr>
          <p:cNvPr id="7" name="Picture 6">
            <a:extLst>
              <a:ext uri="{FF2B5EF4-FFF2-40B4-BE49-F238E27FC236}">
                <a16:creationId xmlns:a16="http://schemas.microsoft.com/office/drawing/2014/main" id="{5C8607BE-6AF8-420C-9EF0-49EC5CD37D70}"/>
              </a:ext>
            </a:extLst>
          </p:cNvPr>
          <p:cNvPicPr>
            <a:picLocks noChangeAspect="1"/>
          </p:cNvPicPr>
          <p:nvPr/>
        </p:nvPicPr>
        <p:blipFill>
          <a:blip r:embed="rId3"/>
          <a:stretch>
            <a:fillRect/>
          </a:stretch>
        </p:blipFill>
        <p:spPr>
          <a:xfrm>
            <a:off x="2933700" y="4343400"/>
            <a:ext cx="3352800" cy="1704575"/>
          </a:xfrm>
          <a:prstGeom prst="rect">
            <a:avLst/>
          </a:prstGeom>
        </p:spPr>
      </p:pic>
    </p:spTree>
    <p:extLst>
      <p:ext uri="{BB962C8B-B14F-4D97-AF65-F5344CB8AC3E}">
        <p14:creationId xmlns:p14="http://schemas.microsoft.com/office/powerpoint/2010/main" val="1056542727"/>
      </p:ext>
    </p:extLst>
  </p:cSld>
  <p:clrMapOvr>
    <a:masterClrMapping/>
  </p:clrMapOvr>
  <p:transition advClick="0" advTm="4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31947"/>
            <a:ext cx="8077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558083" name="Rectangle 3"/>
          <p:cNvSpPr>
            <a:spLocks noGrp="1" noChangeArrowheads="1"/>
          </p:cNvSpPr>
          <p:nvPr>
            <p:ph idx="1"/>
          </p:nvPr>
        </p:nvSpPr>
        <p:spPr>
          <a:xfrm>
            <a:off x="838200" y="1828800"/>
            <a:ext cx="7620000" cy="4114800"/>
          </a:xfrm>
        </p:spPr>
        <p:txBody>
          <a:bodyPr/>
          <a:lstStyle/>
          <a:p>
            <a:pPr algn="ctr" eaLnBrk="1" hangingPunct="1">
              <a:lnSpc>
                <a:spcPct val="90000"/>
              </a:lnSpc>
              <a:buFont typeface="Wingdings" pitchFamily="2" charset="2"/>
              <a:buNone/>
            </a:pPr>
            <a:endParaRPr lang="en-US" sz="2000" dirty="0"/>
          </a:p>
          <a:p>
            <a:pPr algn="ctr" eaLnBrk="1" hangingPunct="1">
              <a:lnSpc>
                <a:spcPct val="90000"/>
              </a:lnSpc>
              <a:buFont typeface="Wingdings" pitchFamily="2" charset="2"/>
              <a:buNone/>
            </a:pPr>
            <a:r>
              <a:rPr lang="en-US" sz="4400" b="1" dirty="0"/>
              <a:t>CATECHESIS:</a:t>
            </a:r>
          </a:p>
          <a:p>
            <a:pPr algn="ctr" eaLnBrk="1" hangingPunct="1">
              <a:lnSpc>
                <a:spcPct val="90000"/>
              </a:lnSpc>
              <a:buFont typeface="Wingdings" pitchFamily="2" charset="2"/>
              <a:buNone/>
            </a:pPr>
            <a:r>
              <a:rPr lang="en-US" sz="4400" b="1" dirty="0"/>
              <a:t>CATECHUMENS </a:t>
            </a:r>
          </a:p>
          <a:p>
            <a:pPr algn="ctr" eaLnBrk="1" hangingPunct="1">
              <a:lnSpc>
                <a:spcPct val="90000"/>
              </a:lnSpc>
              <a:buFont typeface="Wingdings" pitchFamily="2" charset="2"/>
              <a:buNone/>
            </a:pPr>
            <a:r>
              <a:rPr lang="en-US" sz="4400" b="1" dirty="0"/>
              <a:t>vs.</a:t>
            </a:r>
          </a:p>
          <a:p>
            <a:pPr algn="ctr" eaLnBrk="1" hangingPunct="1">
              <a:lnSpc>
                <a:spcPct val="90000"/>
              </a:lnSpc>
              <a:buFont typeface="Wingdings" pitchFamily="2" charset="2"/>
              <a:buNone/>
            </a:pPr>
            <a:r>
              <a:rPr lang="en-US" sz="4400" b="1" dirty="0"/>
              <a:t>CANDIDATES</a:t>
            </a:r>
          </a:p>
        </p:txBody>
      </p:sp>
      <p:sp>
        <p:nvSpPr>
          <p:cNvPr id="3" name="Slide Number Placeholder 2">
            <a:extLst>
              <a:ext uri="{FF2B5EF4-FFF2-40B4-BE49-F238E27FC236}">
                <a16:creationId xmlns:a16="http://schemas.microsoft.com/office/drawing/2014/main" id="{620E292F-A8D1-460B-B36C-F28E83A954C7}"/>
              </a:ext>
            </a:extLst>
          </p:cNvPr>
          <p:cNvSpPr>
            <a:spLocks noGrp="1"/>
          </p:cNvSpPr>
          <p:nvPr>
            <p:ph type="sldNum" sz="quarter" idx="12"/>
          </p:nvPr>
        </p:nvSpPr>
        <p:spPr>
          <a:xfrm>
            <a:off x="7537624" y="6391656"/>
            <a:ext cx="1600200" cy="457200"/>
          </a:xfrm>
        </p:spPr>
        <p:txBody>
          <a:bodyPr/>
          <a:lstStyle/>
          <a:p>
            <a:pPr>
              <a:defRPr/>
            </a:pPr>
            <a:fld id="{1F5B16B8-947D-4FBB-B241-B6415930DBA0}" type="slidenum">
              <a:rPr lang="en-US" smtClean="0"/>
              <a:pPr>
                <a:defRPr/>
              </a:pPr>
              <a:t>10</a:t>
            </a:fld>
            <a:endParaRPr lang="en-US" dirty="0"/>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8153400" y="1066800"/>
            <a:ext cx="920576" cy="1316850"/>
          </a:xfrm>
          <a:prstGeom prst="rect">
            <a:avLst/>
          </a:prstGeom>
        </p:spPr>
      </p:pic>
    </p:spTree>
    <p:extLst>
      <p:ext uri="{BB962C8B-B14F-4D97-AF65-F5344CB8AC3E}">
        <p14:creationId xmlns:p14="http://schemas.microsoft.com/office/powerpoint/2010/main" val="1888545056"/>
      </p:ext>
    </p:extLst>
  </p:cSld>
  <p:clrMapOvr>
    <a:masterClrMapping/>
  </p:clrMapOvr>
  <p:transition advClick="0" advTm="4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93980" y="0"/>
            <a:ext cx="8077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558083" name="Rectangle 3"/>
          <p:cNvSpPr>
            <a:spLocks noGrp="1" noChangeArrowheads="1"/>
          </p:cNvSpPr>
          <p:nvPr>
            <p:ph idx="1"/>
          </p:nvPr>
        </p:nvSpPr>
        <p:spPr>
          <a:xfrm>
            <a:off x="914400" y="1828800"/>
            <a:ext cx="8077200" cy="4343400"/>
          </a:xfrm>
        </p:spPr>
        <p:txBody>
          <a:bodyPr>
            <a:normAutofit/>
          </a:bodyPr>
          <a:lstStyle/>
          <a:p>
            <a:pPr algn="ctr" eaLnBrk="1" hangingPunct="1">
              <a:lnSpc>
                <a:spcPct val="90000"/>
              </a:lnSpc>
              <a:buFont typeface="Wingdings" pitchFamily="2" charset="2"/>
              <a:buNone/>
            </a:pPr>
            <a:r>
              <a:rPr lang="en-US" sz="4400" b="1" dirty="0"/>
              <a:t>CATECHUMENS (conversion) vs. CANDIDATES (previously baptized)</a:t>
            </a:r>
          </a:p>
          <a:p>
            <a:pPr lvl="1" eaLnBrk="1" hangingPunct="1">
              <a:lnSpc>
                <a:spcPct val="90000"/>
              </a:lnSpc>
              <a:buFont typeface="Arial" panose="020B0604020202020204" pitchFamily="34" charset="0"/>
              <a:buChar char="•"/>
            </a:pPr>
            <a:r>
              <a:rPr lang="en-US" sz="3200" dirty="0"/>
              <a:t>Primary—call to conversion</a:t>
            </a:r>
          </a:p>
          <a:p>
            <a:pPr lvl="1" eaLnBrk="1" hangingPunct="1">
              <a:lnSpc>
                <a:spcPct val="90000"/>
              </a:lnSpc>
              <a:buFont typeface="Arial" panose="020B0604020202020204" pitchFamily="34" charset="0"/>
              <a:buChar char="•"/>
            </a:pPr>
            <a:r>
              <a:rPr lang="en-US" sz="3200" dirty="0"/>
              <a:t>Initiatory—apprenticeship </a:t>
            </a:r>
          </a:p>
          <a:p>
            <a:pPr lvl="1" eaLnBrk="1" hangingPunct="1">
              <a:lnSpc>
                <a:spcPct val="90000"/>
              </a:lnSpc>
              <a:buFont typeface="Arial" panose="020B0604020202020204" pitchFamily="34" charset="0"/>
              <a:buChar char="•"/>
            </a:pPr>
            <a:r>
              <a:rPr lang="en-US" sz="3200" dirty="0"/>
              <a:t>Ongoing—formation </a:t>
            </a:r>
          </a:p>
          <a:p>
            <a:pPr eaLnBrk="1" hangingPunct="1">
              <a:lnSpc>
                <a:spcPct val="90000"/>
              </a:lnSpc>
              <a:buFont typeface="Wingdings" pitchFamily="2" charset="2"/>
              <a:buNone/>
            </a:pPr>
            <a:endParaRPr lang="en-US" sz="2800" i="1" dirty="0"/>
          </a:p>
        </p:txBody>
      </p:sp>
      <p:sp>
        <p:nvSpPr>
          <p:cNvPr id="3" name="Slide Number Placeholder 2">
            <a:extLst>
              <a:ext uri="{FF2B5EF4-FFF2-40B4-BE49-F238E27FC236}">
                <a16:creationId xmlns:a16="http://schemas.microsoft.com/office/drawing/2014/main" id="{9F659639-049C-47CD-9D2C-BBBFA1881175}"/>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11</a:t>
            </a:fld>
            <a:endParaRPr lang="en-US"/>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8064033" y="4495800"/>
            <a:ext cx="920576" cy="1316850"/>
          </a:xfrm>
          <a:prstGeom prst="rect">
            <a:avLst/>
          </a:prstGeom>
        </p:spPr>
      </p:pic>
    </p:spTree>
    <p:extLst>
      <p:ext uri="{BB962C8B-B14F-4D97-AF65-F5344CB8AC3E}">
        <p14:creationId xmlns:p14="http://schemas.microsoft.com/office/powerpoint/2010/main" val="3441701188"/>
      </p:ext>
    </p:extLst>
  </p:cSld>
  <p:clrMapOvr>
    <a:masterClrMapping/>
  </p:clrMapOvr>
  <p:transition advClick="0" advTm="4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93980" y="0"/>
            <a:ext cx="8077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558083" name="Rectangle 3"/>
          <p:cNvSpPr>
            <a:spLocks noGrp="1" noChangeArrowheads="1"/>
          </p:cNvSpPr>
          <p:nvPr>
            <p:ph idx="1"/>
          </p:nvPr>
        </p:nvSpPr>
        <p:spPr>
          <a:xfrm>
            <a:off x="914400" y="1371600"/>
            <a:ext cx="8077200" cy="4343400"/>
          </a:xfrm>
        </p:spPr>
        <p:txBody>
          <a:bodyPr>
            <a:normAutofit/>
          </a:bodyPr>
          <a:lstStyle/>
          <a:p>
            <a:pPr algn="ctr" eaLnBrk="1" hangingPunct="1">
              <a:lnSpc>
                <a:spcPct val="90000"/>
              </a:lnSpc>
              <a:buFont typeface="Wingdings" pitchFamily="2" charset="2"/>
              <a:buNone/>
            </a:pPr>
            <a:endParaRPr lang="en-US" sz="5400" b="1" dirty="0"/>
          </a:p>
          <a:p>
            <a:pPr algn="ctr" eaLnBrk="1" hangingPunct="1">
              <a:lnSpc>
                <a:spcPct val="90000"/>
              </a:lnSpc>
              <a:buFont typeface="Wingdings" pitchFamily="2" charset="2"/>
              <a:buNone/>
            </a:pPr>
            <a:r>
              <a:rPr lang="en-US" sz="5400" b="1" dirty="0"/>
              <a:t>PREPARING</a:t>
            </a:r>
          </a:p>
          <a:p>
            <a:pPr algn="ctr" eaLnBrk="1" hangingPunct="1">
              <a:lnSpc>
                <a:spcPct val="90000"/>
              </a:lnSpc>
              <a:buFont typeface="Wingdings" pitchFamily="2" charset="2"/>
              <a:buNone/>
            </a:pPr>
            <a:r>
              <a:rPr lang="en-US" sz="5400" b="1" dirty="0"/>
              <a:t>CANDIDATES:</a:t>
            </a:r>
          </a:p>
          <a:p>
            <a:pPr algn="ctr" eaLnBrk="1" hangingPunct="1">
              <a:lnSpc>
                <a:spcPct val="90000"/>
              </a:lnSpc>
              <a:buFont typeface="Wingdings" pitchFamily="2" charset="2"/>
              <a:buNone/>
            </a:pPr>
            <a:r>
              <a:rPr lang="en-US" sz="5400" b="1" dirty="0"/>
              <a:t>CHILDREN and ADULTS</a:t>
            </a:r>
          </a:p>
          <a:p>
            <a:pPr eaLnBrk="1" hangingPunct="1">
              <a:lnSpc>
                <a:spcPct val="90000"/>
              </a:lnSpc>
              <a:buFont typeface="Wingdings" pitchFamily="2" charset="2"/>
              <a:buNone/>
            </a:pPr>
            <a:endParaRPr lang="en-US" sz="2800" i="1" dirty="0"/>
          </a:p>
        </p:txBody>
      </p:sp>
      <p:sp>
        <p:nvSpPr>
          <p:cNvPr id="3" name="Slide Number Placeholder 2">
            <a:extLst>
              <a:ext uri="{FF2B5EF4-FFF2-40B4-BE49-F238E27FC236}">
                <a16:creationId xmlns:a16="http://schemas.microsoft.com/office/drawing/2014/main" id="{9F659639-049C-47CD-9D2C-BBBFA1881175}"/>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12</a:t>
            </a:fld>
            <a:endParaRPr lang="en-US"/>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7883612" y="1295400"/>
            <a:ext cx="920576" cy="1316850"/>
          </a:xfrm>
          <a:prstGeom prst="rect">
            <a:avLst/>
          </a:prstGeom>
        </p:spPr>
      </p:pic>
    </p:spTree>
    <p:extLst>
      <p:ext uri="{BB962C8B-B14F-4D97-AF65-F5344CB8AC3E}">
        <p14:creationId xmlns:p14="http://schemas.microsoft.com/office/powerpoint/2010/main" val="3702014927"/>
      </p:ext>
    </p:extLst>
  </p:cSld>
  <p:clrMapOvr>
    <a:masterClrMapping/>
  </p:clrMapOvr>
  <p:transition advClick="0" advTm="4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06710" y="114300"/>
            <a:ext cx="8077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558083" name="Rectangle 3"/>
          <p:cNvSpPr>
            <a:spLocks noGrp="1" noChangeArrowheads="1"/>
          </p:cNvSpPr>
          <p:nvPr>
            <p:ph idx="1"/>
          </p:nvPr>
        </p:nvSpPr>
        <p:spPr>
          <a:xfrm>
            <a:off x="1149176" y="1295400"/>
            <a:ext cx="7924800" cy="4705350"/>
          </a:xfrm>
        </p:spPr>
        <p:txBody>
          <a:bodyPr>
            <a:normAutofit fontScale="92500" lnSpcReduction="10000"/>
          </a:bodyPr>
          <a:lstStyle/>
          <a:p>
            <a:pPr lvl="1">
              <a:lnSpc>
                <a:spcPct val="90000"/>
              </a:lnSpc>
              <a:buFont typeface="Arial" panose="020B0604020202020204" pitchFamily="34" charset="0"/>
              <a:buChar char="•"/>
            </a:pPr>
            <a:r>
              <a:rPr lang="en-US" sz="2400" dirty="0"/>
              <a:t>Catechized vs </a:t>
            </a:r>
            <a:r>
              <a:rPr lang="en-US" sz="2400" dirty="0" err="1"/>
              <a:t>Uncatechized</a:t>
            </a:r>
            <a:endParaRPr lang="en-US" sz="2400" dirty="0"/>
          </a:p>
          <a:p>
            <a:pPr lvl="1" eaLnBrk="1" hangingPunct="1">
              <a:lnSpc>
                <a:spcPct val="90000"/>
              </a:lnSpc>
              <a:buFont typeface="Arial" panose="020B0604020202020204" pitchFamily="34" charset="0"/>
              <a:buChar char="•"/>
            </a:pPr>
            <a:r>
              <a:rPr lang="en-US" sz="2400" dirty="0"/>
              <a:t>It does not take as long as Catechumens</a:t>
            </a:r>
          </a:p>
          <a:p>
            <a:pPr lvl="1" eaLnBrk="1" hangingPunct="1">
              <a:lnSpc>
                <a:spcPct val="90000"/>
              </a:lnSpc>
              <a:buFont typeface="Arial" panose="020B0604020202020204" pitchFamily="34" charset="0"/>
              <a:buChar char="•"/>
            </a:pPr>
            <a:r>
              <a:rPr lang="en-US" sz="2400" dirty="0"/>
              <a:t>Easier than working with Catechumens</a:t>
            </a:r>
          </a:p>
          <a:p>
            <a:pPr lvl="1" eaLnBrk="1" hangingPunct="1">
              <a:lnSpc>
                <a:spcPct val="90000"/>
              </a:lnSpc>
              <a:buFont typeface="Arial" panose="020B0604020202020204" pitchFamily="34" charset="0"/>
              <a:buChar char="•"/>
            </a:pPr>
            <a:r>
              <a:rPr lang="en-US" sz="2400" dirty="0"/>
              <a:t>Catechesis includes “Catechumenate” Stage </a:t>
            </a:r>
          </a:p>
          <a:p>
            <a:pPr lvl="2">
              <a:lnSpc>
                <a:spcPct val="90000"/>
              </a:lnSpc>
              <a:buFont typeface="Courier New" panose="02070309020205020404" pitchFamily="49" charset="0"/>
              <a:buChar char="o"/>
            </a:pPr>
            <a:r>
              <a:rPr lang="en-US" sz="2200" dirty="0"/>
              <a:t>Liturgy</a:t>
            </a:r>
          </a:p>
          <a:p>
            <a:pPr lvl="2">
              <a:lnSpc>
                <a:spcPct val="90000"/>
              </a:lnSpc>
              <a:buFont typeface="Courier New" panose="02070309020205020404" pitchFamily="49" charset="0"/>
              <a:buChar char="o"/>
            </a:pPr>
            <a:r>
              <a:rPr lang="en-US" sz="2200" dirty="0"/>
              <a:t>Word/Worship</a:t>
            </a:r>
          </a:p>
          <a:p>
            <a:pPr lvl="2">
              <a:lnSpc>
                <a:spcPct val="90000"/>
              </a:lnSpc>
              <a:buFont typeface="Courier New" panose="02070309020205020404" pitchFamily="49" charset="0"/>
              <a:buChar char="o"/>
            </a:pPr>
            <a:r>
              <a:rPr lang="en-US" sz="2200" dirty="0"/>
              <a:t>Mission/Service</a:t>
            </a:r>
          </a:p>
          <a:p>
            <a:pPr lvl="2">
              <a:lnSpc>
                <a:spcPct val="90000"/>
              </a:lnSpc>
              <a:buFont typeface="Courier New" panose="02070309020205020404" pitchFamily="49" charset="0"/>
              <a:buChar char="o"/>
            </a:pPr>
            <a:r>
              <a:rPr lang="en-US" sz="2200" dirty="0"/>
              <a:t>Community</a:t>
            </a:r>
          </a:p>
          <a:p>
            <a:pPr lvl="1" eaLnBrk="1" hangingPunct="1">
              <a:lnSpc>
                <a:spcPct val="120000"/>
              </a:lnSpc>
              <a:buFont typeface="Arial" panose="020B0604020202020204" pitchFamily="34" charset="0"/>
              <a:buChar char="•"/>
            </a:pPr>
            <a:r>
              <a:rPr lang="en-US" sz="2400" dirty="0"/>
              <a:t>Catechesis does not include “Purification &amp; Enlightenment” Stage</a:t>
            </a:r>
          </a:p>
          <a:p>
            <a:pPr lvl="1" eaLnBrk="1" hangingPunct="1">
              <a:lnSpc>
                <a:spcPct val="120000"/>
              </a:lnSpc>
              <a:buFont typeface="Arial" panose="020B0604020202020204" pitchFamily="34" charset="0"/>
              <a:buChar char="•"/>
            </a:pPr>
            <a:r>
              <a:rPr lang="en-US" sz="2400" dirty="0"/>
              <a:t>Paradigm Shift</a:t>
            </a:r>
          </a:p>
          <a:p>
            <a:pPr eaLnBrk="1" hangingPunct="1">
              <a:lnSpc>
                <a:spcPct val="90000"/>
              </a:lnSpc>
              <a:buFont typeface="Wingdings" pitchFamily="2" charset="2"/>
              <a:buNone/>
            </a:pPr>
            <a:endParaRPr lang="en-US" sz="2800" i="1" dirty="0"/>
          </a:p>
        </p:txBody>
      </p:sp>
      <p:sp>
        <p:nvSpPr>
          <p:cNvPr id="3" name="Slide Number Placeholder 2">
            <a:extLst>
              <a:ext uri="{FF2B5EF4-FFF2-40B4-BE49-F238E27FC236}">
                <a16:creationId xmlns:a16="http://schemas.microsoft.com/office/drawing/2014/main" id="{9F659639-049C-47CD-9D2C-BBBFA1881175}"/>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13</a:t>
            </a:fld>
            <a:endParaRPr lang="en-US"/>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8153400" y="1257300"/>
            <a:ext cx="920576" cy="1316850"/>
          </a:xfrm>
          <a:prstGeom prst="rect">
            <a:avLst/>
          </a:prstGeom>
        </p:spPr>
      </p:pic>
    </p:spTree>
    <p:extLst>
      <p:ext uri="{BB962C8B-B14F-4D97-AF65-F5344CB8AC3E}">
        <p14:creationId xmlns:p14="http://schemas.microsoft.com/office/powerpoint/2010/main" val="3998171584"/>
      </p:ext>
    </p:extLst>
  </p:cSld>
  <p:clrMapOvr>
    <a:masterClrMapping/>
  </p:clrMapOvr>
  <p:transition advClick="0" advTm="4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06710" y="114300"/>
            <a:ext cx="8077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graphicFrame>
        <p:nvGraphicFramePr>
          <p:cNvPr id="5" name="Content Placeholder 4">
            <a:extLst>
              <a:ext uri="{FF2B5EF4-FFF2-40B4-BE49-F238E27FC236}">
                <a16:creationId xmlns:a16="http://schemas.microsoft.com/office/drawing/2014/main" id="{2F6A47F2-383E-D488-40D5-C9A46007A398}"/>
              </a:ext>
            </a:extLst>
          </p:cNvPr>
          <p:cNvGraphicFramePr>
            <a:graphicFrameLocks noGrp="1"/>
          </p:cNvGraphicFramePr>
          <p:nvPr>
            <p:ph idx="1"/>
            <p:extLst>
              <p:ext uri="{D42A27DB-BD31-4B8C-83A1-F6EECF244321}">
                <p14:modId xmlns:p14="http://schemas.microsoft.com/office/powerpoint/2010/main" val="2275691818"/>
              </p:ext>
            </p:extLst>
          </p:nvPr>
        </p:nvGraphicFramePr>
        <p:xfrm>
          <a:off x="1905000" y="1828800"/>
          <a:ext cx="6096000" cy="4324635"/>
        </p:xfrm>
        <a:graphic>
          <a:graphicData uri="http://schemas.openxmlformats.org/drawingml/2006/table">
            <a:tbl>
              <a:tblPr firstRow="1" firstCol="1" bandRow="1">
                <a:tableStyleId>{5C22544A-7EE6-4342-B048-85BDC9FD1C3A}</a:tableStyleId>
              </a:tblPr>
              <a:tblGrid>
                <a:gridCol w="3047513">
                  <a:extLst>
                    <a:ext uri="{9D8B030D-6E8A-4147-A177-3AD203B41FA5}">
                      <a16:colId xmlns:a16="http://schemas.microsoft.com/office/drawing/2014/main" val="2158338882"/>
                    </a:ext>
                  </a:extLst>
                </a:gridCol>
                <a:gridCol w="3048487">
                  <a:extLst>
                    <a:ext uri="{9D8B030D-6E8A-4147-A177-3AD203B41FA5}">
                      <a16:colId xmlns:a16="http://schemas.microsoft.com/office/drawing/2014/main" val="1704209976"/>
                    </a:ext>
                  </a:extLst>
                </a:gridCol>
              </a:tblGrid>
              <a:tr h="291311">
                <a:tc>
                  <a:txBody>
                    <a:bodyPr/>
                    <a:lstStyle/>
                    <a:p>
                      <a:pPr marL="0" marR="0" algn="ctr">
                        <a:lnSpc>
                          <a:spcPct val="107000"/>
                        </a:lnSpc>
                        <a:spcBef>
                          <a:spcPts val="0"/>
                        </a:spcBef>
                        <a:spcAft>
                          <a:spcPts val="0"/>
                        </a:spcAft>
                      </a:pPr>
                      <a:r>
                        <a:rPr lang="en-US" sz="1100">
                          <a:effectLst/>
                        </a:rPr>
                        <a:t>CHILDREN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ADULT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9265491"/>
                  </a:ext>
                </a:extLst>
              </a:tr>
              <a:tr h="394489">
                <a:tc>
                  <a:txBody>
                    <a:bodyPr/>
                    <a:lstStyle/>
                    <a:p>
                      <a:pPr marL="0" marR="0">
                        <a:lnSpc>
                          <a:spcPct val="107000"/>
                        </a:lnSpc>
                        <a:spcBef>
                          <a:spcPts val="0"/>
                        </a:spcBef>
                        <a:spcAft>
                          <a:spcPts val="0"/>
                        </a:spcAft>
                      </a:pPr>
                      <a:r>
                        <a:rPr lang="en-US" sz="1100" dirty="0">
                          <a:effectLst/>
                        </a:rPr>
                        <a:t>Resources appropriate to 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Standard resources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4624895"/>
                  </a:ext>
                </a:extLst>
              </a:tr>
              <a:tr h="291529">
                <a:tc>
                  <a:txBody>
                    <a:bodyPr/>
                    <a:lstStyle/>
                    <a:p>
                      <a:pPr marL="0" marR="0">
                        <a:lnSpc>
                          <a:spcPct val="107000"/>
                        </a:lnSpc>
                        <a:spcBef>
                          <a:spcPts val="0"/>
                        </a:spcBef>
                        <a:spcAft>
                          <a:spcPts val="0"/>
                        </a:spcAft>
                      </a:pPr>
                      <a:r>
                        <a:rPr lang="en-US" sz="1100">
                          <a:effectLst/>
                        </a:rPr>
                        <a:t>Resources adapted to 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106146"/>
                  </a:ext>
                </a:extLst>
              </a:tr>
              <a:tr h="342545">
                <a:tc>
                  <a:txBody>
                    <a:bodyPr/>
                    <a:lstStyle/>
                    <a:p>
                      <a:pPr marL="0" marR="0">
                        <a:lnSpc>
                          <a:spcPct val="107000"/>
                        </a:lnSpc>
                        <a:spcBef>
                          <a:spcPts val="0"/>
                        </a:spcBef>
                        <a:spcAft>
                          <a:spcPts val="0"/>
                        </a:spcAft>
                      </a:pPr>
                      <a:r>
                        <a:rPr lang="en-US" sz="1100" dirty="0">
                          <a:effectLst/>
                        </a:rPr>
                        <a:t>Resources adapted to grade level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9515308"/>
                  </a:ext>
                </a:extLst>
              </a:tr>
              <a:tr h="381000">
                <a:tc>
                  <a:txBody>
                    <a:bodyPr/>
                    <a:lstStyle/>
                    <a:p>
                      <a:pPr marL="0" marR="0">
                        <a:lnSpc>
                          <a:spcPct val="107000"/>
                        </a:lnSpc>
                        <a:spcBef>
                          <a:spcPts val="0"/>
                        </a:spcBef>
                        <a:spcAft>
                          <a:spcPts val="0"/>
                        </a:spcAft>
                      </a:pPr>
                      <a:r>
                        <a:rPr lang="en-US" sz="1100">
                          <a:effectLst/>
                        </a:rPr>
                        <a:t>Adapted to faith background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Adapted to faith background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191899"/>
                  </a:ext>
                </a:extLst>
              </a:tr>
              <a:tr h="291529">
                <a:tc>
                  <a:txBody>
                    <a:bodyPr/>
                    <a:lstStyle/>
                    <a:p>
                      <a:pPr marL="0" marR="0">
                        <a:lnSpc>
                          <a:spcPct val="107000"/>
                        </a:lnSpc>
                        <a:spcBef>
                          <a:spcPts val="0"/>
                        </a:spcBef>
                        <a:spcAft>
                          <a:spcPts val="0"/>
                        </a:spcAft>
                      </a:pPr>
                      <a:r>
                        <a:rPr lang="en-US" sz="1100">
                          <a:effectLst/>
                        </a:rPr>
                        <a:t>Hands-on resources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Hands-on resources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4397345"/>
                  </a:ext>
                </a:extLst>
              </a:tr>
              <a:tr h="291529">
                <a:tc>
                  <a:txBody>
                    <a:bodyPr/>
                    <a:lstStyle/>
                    <a:p>
                      <a:pPr marL="0" marR="0">
                        <a:lnSpc>
                          <a:spcPct val="107000"/>
                        </a:lnSpc>
                        <a:spcBef>
                          <a:spcPts val="0"/>
                        </a:spcBef>
                        <a:spcAft>
                          <a:spcPts val="0"/>
                        </a:spcAft>
                      </a:pPr>
                      <a:r>
                        <a:rPr lang="en-US" sz="1100" dirty="0">
                          <a:effectLst/>
                        </a:rPr>
                        <a:t>Accompanied by family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0782939"/>
                  </a:ext>
                </a:extLst>
              </a:tr>
              <a:tr h="291529">
                <a:tc>
                  <a:txBody>
                    <a:bodyPr/>
                    <a:lstStyle/>
                    <a:p>
                      <a:pPr marL="0" marR="0">
                        <a:lnSpc>
                          <a:spcPct val="107000"/>
                        </a:lnSpc>
                        <a:spcBef>
                          <a:spcPts val="0"/>
                        </a:spcBef>
                        <a:spcAft>
                          <a:spcPts val="0"/>
                        </a:spcAft>
                      </a:pPr>
                      <a:r>
                        <a:rPr lang="en-US" sz="1100" dirty="0">
                          <a:effectLst/>
                        </a:rPr>
                        <a:t>Accompanied by peers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Accompanied by peers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4051044"/>
                  </a:ext>
                </a:extLst>
              </a:tr>
              <a:tr h="291529">
                <a:tc>
                  <a:txBody>
                    <a:bodyPr/>
                    <a:lstStyle/>
                    <a:p>
                      <a:pPr marL="0" marR="0">
                        <a:lnSpc>
                          <a:spcPct val="107000"/>
                        </a:lnSpc>
                        <a:spcBef>
                          <a:spcPts val="0"/>
                        </a:spcBef>
                        <a:spcAft>
                          <a:spcPts val="0"/>
                        </a:spcAft>
                      </a:pPr>
                      <a:r>
                        <a:rPr lang="en-US" sz="1100" dirty="0">
                          <a:effectLst/>
                        </a:rPr>
                        <a:t>Liturgical activities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Liturgical activities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0191876"/>
                  </a:ext>
                </a:extLst>
              </a:tr>
              <a:tr h="291529">
                <a:tc>
                  <a:txBody>
                    <a:bodyPr/>
                    <a:lstStyle/>
                    <a:p>
                      <a:pPr marL="0" marR="0">
                        <a:lnSpc>
                          <a:spcPct val="107000"/>
                        </a:lnSpc>
                        <a:spcBef>
                          <a:spcPts val="0"/>
                        </a:spcBef>
                        <a:spcAft>
                          <a:spcPts val="0"/>
                        </a:spcAft>
                      </a:pPr>
                      <a:r>
                        <a:rPr lang="en-US" sz="1100" dirty="0">
                          <a:effectLst/>
                        </a:rPr>
                        <a:t>Family activities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8750583"/>
                  </a:ext>
                </a:extLst>
              </a:tr>
              <a:tr h="291529">
                <a:tc>
                  <a:txBody>
                    <a:bodyPr/>
                    <a:lstStyle/>
                    <a:p>
                      <a:pPr marL="0" marR="0">
                        <a:lnSpc>
                          <a:spcPct val="107000"/>
                        </a:lnSpc>
                        <a:spcBef>
                          <a:spcPts val="0"/>
                        </a:spcBef>
                        <a:spcAft>
                          <a:spcPts val="0"/>
                        </a:spcAft>
                      </a:pPr>
                      <a:r>
                        <a:rPr lang="en-US" sz="1100" dirty="0">
                          <a:effectLst/>
                        </a:rPr>
                        <a:t>Community activities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Community activities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8962488"/>
                  </a:ext>
                </a:extLst>
              </a:tr>
              <a:tr h="291529">
                <a:tc>
                  <a:txBody>
                    <a:bodyPr/>
                    <a:lstStyle/>
                    <a:p>
                      <a:pPr marL="0" marR="0">
                        <a:lnSpc>
                          <a:spcPct val="107000"/>
                        </a:lnSpc>
                        <a:spcBef>
                          <a:spcPts val="0"/>
                        </a:spcBef>
                        <a:spcAft>
                          <a:spcPts val="0"/>
                        </a:spcAft>
                      </a:pPr>
                      <a:r>
                        <a:rPr lang="en-US" sz="1100" dirty="0">
                          <a:effectLst/>
                        </a:rPr>
                        <a:t>Service-related activities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Service-related activities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1507794"/>
                  </a:ext>
                </a:extLst>
              </a:tr>
              <a:tr h="291529">
                <a:tc>
                  <a:txBody>
                    <a:bodyPr/>
                    <a:lstStyle/>
                    <a:p>
                      <a:pPr marL="0" marR="0">
                        <a:lnSpc>
                          <a:spcPct val="107000"/>
                        </a:lnSpc>
                        <a:spcBef>
                          <a:spcPts val="0"/>
                        </a:spcBef>
                        <a:spcAft>
                          <a:spcPts val="0"/>
                        </a:spcAft>
                      </a:pPr>
                      <a:r>
                        <a:rPr lang="en-US" sz="1100" dirty="0">
                          <a:effectLst/>
                          <a:latin typeface="+mn-lt"/>
                          <a:ea typeface="Calibri" panose="020F0502020204030204" pitchFamily="34" charset="0"/>
                          <a:cs typeface="Times New Roman" panose="02020603050405020304" pitchFamily="18" charset="0"/>
                        </a:rPr>
                        <a:t>Sponsor Required</a:t>
                      </a:r>
                    </a:p>
                  </a:txBody>
                  <a:tcPr marL="68580" marR="68580" marT="0" marB="0"/>
                </a:tc>
                <a:tc>
                  <a:txBody>
                    <a:bodyPr/>
                    <a:lstStyle/>
                    <a:p>
                      <a:pPr marL="0" marR="0">
                        <a:lnSpc>
                          <a:spcPct val="107000"/>
                        </a:lnSpc>
                        <a:spcBef>
                          <a:spcPts val="0"/>
                        </a:spcBef>
                        <a:spcAft>
                          <a:spcPts val="0"/>
                        </a:spcAft>
                      </a:pPr>
                      <a:r>
                        <a:rPr lang="en-US" sz="1100" dirty="0">
                          <a:effectLst/>
                          <a:latin typeface="+mn-lt"/>
                          <a:ea typeface="Calibri" panose="020F0502020204030204" pitchFamily="34" charset="0"/>
                          <a:cs typeface="Times New Roman" panose="02020603050405020304" pitchFamily="18" charset="0"/>
                        </a:rPr>
                        <a:t>Sponsor Required</a:t>
                      </a:r>
                    </a:p>
                  </a:txBody>
                  <a:tcPr marL="68580" marR="68580" marT="0" marB="0"/>
                </a:tc>
                <a:extLst>
                  <a:ext uri="{0D108BD9-81ED-4DB2-BD59-A6C34878D82A}">
                    <a16:rowId xmlns:a16="http://schemas.microsoft.com/office/drawing/2014/main" val="955714627"/>
                  </a:ext>
                </a:extLst>
              </a:tr>
              <a:tr h="291529">
                <a:tc>
                  <a:txBody>
                    <a:bodyPr/>
                    <a:lstStyle/>
                    <a:p>
                      <a:pPr marL="0" marR="0">
                        <a:lnSpc>
                          <a:spcPct val="107000"/>
                        </a:lnSpc>
                        <a:spcBef>
                          <a:spcPts val="0"/>
                        </a:spcBef>
                        <a:spcAft>
                          <a:spcPts val="0"/>
                        </a:spcAft>
                      </a:pPr>
                      <a:r>
                        <a:rPr lang="en-US" sz="1100" dirty="0">
                          <a:effectLst/>
                          <a:latin typeface="+mn-lt"/>
                          <a:ea typeface="Calibri" panose="020F0502020204030204" pitchFamily="34" charset="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en-US" sz="1100" dirty="0">
                          <a:effectLst/>
                          <a:latin typeface="+mn-lt"/>
                          <a:ea typeface="Calibri" panose="020F0502020204030204" pitchFamily="34" charset="0"/>
                          <a:cs typeface="Times New Roman" panose="02020603050405020304" pitchFamily="18" charset="0"/>
                        </a:rPr>
                        <a:t>Marital Considerations</a:t>
                      </a:r>
                    </a:p>
                  </a:txBody>
                  <a:tcPr marL="68580" marR="68580" marT="0" marB="0"/>
                </a:tc>
                <a:extLst>
                  <a:ext uri="{0D108BD9-81ED-4DB2-BD59-A6C34878D82A}">
                    <a16:rowId xmlns:a16="http://schemas.microsoft.com/office/drawing/2014/main" val="661025353"/>
                  </a:ext>
                </a:extLst>
              </a:tr>
            </a:tbl>
          </a:graphicData>
        </a:graphic>
      </p:graphicFrame>
      <p:sp>
        <p:nvSpPr>
          <p:cNvPr id="3" name="Slide Number Placeholder 2">
            <a:extLst>
              <a:ext uri="{FF2B5EF4-FFF2-40B4-BE49-F238E27FC236}">
                <a16:creationId xmlns:a16="http://schemas.microsoft.com/office/drawing/2014/main" id="{9F659639-049C-47CD-9D2C-BBBFA1881175}"/>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14</a:t>
            </a:fld>
            <a:endParaRPr lang="en-US"/>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8153400" y="1143000"/>
            <a:ext cx="920576" cy="1316850"/>
          </a:xfrm>
          <a:prstGeom prst="rect">
            <a:avLst/>
          </a:prstGeom>
        </p:spPr>
      </p:pic>
    </p:spTree>
    <p:extLst>
      <p:ext uri="{BB962C8B-B14F-4D97-AF65-F5344CB8AC3E}">
        <p14:creationId xmlns:p14="http://schemas.microsoft.com/office/powerpoint/2010/main" val="3589591939"/>
      </p:ext>
    </p:extLst>
  </p:cSld>
  <p:clrMapOvr>
    <a:masterClrMapping/>
  </p:clrMapOvr>
  <p:transition advClick="0" advTm="43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0"/>
            <a:ext cx="8077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558083" name="Rectangle 3"/>
          <p:cNvSpPr>
            <a:spLocks noGrp="1" noChangeArrowheads="1"/>
          </p:cNvSpPr>
          <p:nvPr>
            <p:ph idx="1"/>
          </p:nvPr>
        </p:nvSpPr>
        <p:spPr>
          <a:xfrm>
            <a:off x="1447800" y="1654950"/>
            <a:ext cx="7543800" cy="4517250"/>
          </a:xfrm>
        </p:spPr>
        <p:txBody>
          <a:bodyPr>
            <a:normAutofit/>
          </a:bodyPr>
          <a:lstStyle/>
          <a:p>
            <a:pPr algn="ctr" eaLnBrk="1" hangingPunct="1">
              <a:lnSpc>
                <a:spcPct val="90000"/>
              </a:lnSpc>
              <a:buFont typeface="Wingdings" pitchFamily="2" charset="2"/>
              <a:buNone/>
            </a:pPr>
            <a:r>
              <a:rPr lang="en-US" sz="4800" b="1" dirty="0"/>
              <a:t>RITES FOR CANDIDATES</a:t>
            </a:r>
          </a:p>
          <a:p>
            <a:pPr lvl="1" eaLnBrk="1" hangingPunct="1">
              <a:lnSpc>
                <a:spcPct val="90000"/>
              </a:lnSpc>
              <a:buFont typeface="Arial" panose="020B0604020202020204" pitchFamily="34" charset="0"/>
              <a:buChar char="•"/>
            </a:pPr>
            <a:r>
              <a:rPr lang="en-US" sz="4000" i="1" dirty="0"/>
              <a:t>“</a:t>
            </a:r>
            <a:r>
              <a:rPr lang="en-US" sz="4000" b="1" i="1" dirty="0"/>
              <a:t>OPTIONAL</a:t>
            </a:r>
            <a:r>
              <a:rPr lang="en-US" sz="4000" i="1" dirty="0"/>
              <a:t>”</a:t>
            </a:r>
          </a:p>
          <a:p>
            <a:pPr lvl="1" eaLnBrk="1" hangingPunct="1">
              <a:lnSpc>
                <a:spcPct val="90000"/>
              </a:lnSpc>
              <a:buFont typeface="Arial" panose="020B0604020202020204" pitchFamily="34" charset="0"/>
              <a:buChar char="•"/>
            </a:pPr>
            <a:r>
              <a:rPr lang="en-US" sz="3200" dirty="0"/>
              <a:t>RCIA Rites #411- 504</a:t>
            </a:r>
          </a:p>
          <a:p>
            <a:pPr lvl="1" eaLnBrk="1" hangingPunct="1">
              <a:lnSpc>
                <a:spcPct val="90000"/>
              </a:lnSpc>
              <a:buFont typeface="Arial" panose="020B0604020202020204" pitchFamily="34" charset="0"/>
              <a:buChar char="•"/>
            </a:pPr>
            <a:r>
              <a:rPr lang="en-US" sz="3200" dirty="0"/>
              <a:t>What do you see as similar to Catechumens?  Different? </a:t>
            </a:r>
          </a:p>
          <a:p>
            <a:pPr eaLnBrk="1" hangingPunct="1">
              <a:lnSpc>
                <a:spcPct val="90000"/>
              </a:lnSpc>
              <a:buFont typeface="Wingdings" pitchFamily="2" charset="2"/>
              <a:buNone/>
            </a:pPr>
            <a:endParaRPr lang="en-US" sz="2800" i="1" dirty="0"/>
          </a:p>
        </p:txBody>
      </p:sp>
      <p:sp>
        <p:nvSpPr>
          <p:cNvPr id="3" name="Slide Number Placeholder 2">
            <a:extLst>
              <a:ext uri="{FF2B5EF4-FFF2-40B4-BE49-F238E27FC236}">
                <a16:creationId xmlns:a16="http://schemas.microsoft.com/office/drawing/2014/main" id="{9F659639-049C-47CD-9D2C-BBBFA1881175}"/>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15</a:t>
            </a:fld>
            <a:endParaRPr lang="en-US"/>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8071024" y="4800822"/>
            <a:ext cx="920576" cy="1316850"/>
          </a:xfrm>
          <a:prstGeom prst="rect">
            <a:avLst/>
          </a:prstGeom>
        </p:spPr>
      </p:pic>
    </p:spTree>
    <p:extLst>
      <p:ext uri="{BB962C8B-B14F-4D97-AF65-F5344CB8AC3E}">
        <p14:creationId xmlns:p14="http://schemas.microsoft.com/office/powerpoint/2010/main" val="1386642438"/>
      </p:ext>
    </p:extLst>
  </p:cSld>
  <p:clrMapOvr>
    <a:masterClrMapping/>
  </p:clrMapOvr>
  <p:transition advClick="0" advTm="43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23457" y="33334"/>
            <a:ext cx="7696200" cy="1437075"/>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br>
              <a:rPr lang="en-US" sz="2800" i="1" dirty="0"/>
            </a:br>
            <a:endParaRPr lang="en-US" sz="2500" dirty="0"/>
          </a:p>
        </p:txBody>
      </p:sp>
      <p:sp>
        <p:nvSpPr>
          <p:cNvPr id="558083" name="Rectangle 3"/>
          <p:cNvSpPr>
            <a:spLocks noGrp="1" noChangeArrowheads="1"/>
          </p:cNvSpPr>
          <p:nvPr>
            <p:ph idx="1"/>
          </p:nvPr>
        </p:nvSpPr>
        <p:spPr>
          <a:xfrm>
            <a:off x="990600" y="1905000"/>
            <a:ext cx="7696200" cy="4038600"/>
          </a:xfrm>
        </p:spPr>
        <p:txBody>
          <a:bodyPr>
            <a:normAutofit/>
          </a:bodyPr>
          <a:lstStyle/>
          <a:p>
            <a:pPr algn="ctr" eaLnBrk="1" hangingPunct="1">
              <a:lnSpc>
                <a:spcPct val="90000"/>
              </a:lnSpc>
              <a:buFont typeface="Wingdings" pitchFamily="2" charset="2"/>
              <a:buNone/>
            </a:pPr>
            <a:r>
              <a:rPr lang="en-US" sz="4800" b="1" dirty="0"/>
              <a:t>READINESS for</a:t>
            </a:r>
          </a:p>
          <a:p>
            <a:pPr algn="ctr" eaLnBrk="1" hangingPunct="1">
              <a:lnSpc>
                <a:spcPct val="90000"/>
              </a:lnSpc>
              <a:buFont typeface="Wingdings" pitchFamily="2" charset="2"/>
              <a:buNone/>
            </a:pPr>
            <a:r>
              <a:rPr lang="en-US" sz="4800" b="1" dirty="0"/>
              <a:t>RECEPTION into FULL </a:t>
            </a:r>
          </a:p>
          <a:p>
            <a:pPr algn="ctr" eaLnBrk="1" hangingPunct="1">
              <a:lnSpc>
                <a:spcPct val="90000"/>
              </a:lnSpc>
              <a:buFont typeface="Wingdings" pitchFamily="2" charset="2"/>
              <a:buNone/>
            </a:pPr>
            <a:r>
              <a:rPr lang="en-US" sz="4800" b="1" dirty="0"/>
              <a:t>COMMUNION</a:t>
            </a:r>
          </a:p>
          <a:p>
            <a:pPr marL="457200" lvl="1" indent="0" algn="ctr" eaLnBrk="1" hangingPunct="1">
              <a:buNone/>
            </a:pPr>
            <a:r>
              <a:rPr lang="en-US" sz="3600" i="1" dirty="0"/>
              <a:t>(You do not have to wait </a:t>
            </a:r>
          </a:p>
          <a:p>
            <a:pPr marL="457200" lvl="1" indent="0" algn="ctr" eaLnBrk="1" hangingPunct="1">
              <a:buNone/>
            </a:pPr>
            <a:r>
              <a:rPr lang="en-US" sz="3600" i="1" dirty="0"/>
              <a:t>for Easter Vigil)</a:t>
            </a:r>
          </a:p>
          <a:p>
            <a:pPr marL="1371600" lvl="3" indent="0" eaLnBrk="1" hangingPunct="1">
              <a:lnSpc>
                <a:spcPct val="90000"/>
              </a:lnSpc>
              <a:buNone/>
            </a:pPr>
            <a:endParaRPr lang="en-US" sz="3600" dirty="0"/>
          </a:p>
        </p:txBody>
      </p:sp>
      <p:sp>
        <p:nvSpPr>
          <p:cNvPr id="3" name="Slide Number Placeholder 2">
            <a:extLst>
              <a:ext uri="{FF2B5EF4-FFF2-40B4-BE49-F238E27FC236}">
                <a16:creationId xmlns:a16="http://schemas.microsoft.com/office/drawing/2014/main" id="{92A6B8D5-9173-495D-B182-D2D0CA177BFC}"/>
              </a:ext>
            </a:extLst>
          </p:cNvPr>
          <p:cNvSpPr>
            <a:spLocks noGrp="1"/>
          </p:cNvSpPr>
          <p:nvPr>
            <p:ph type="sldNum" sz="quarter" idx="12"/>
          </p:nvPr>
        </p:nvSpPr>
        <p:spPr>
          <a:xfrm>
            <a:off x="7522464" y="6400800"/>
            <a:ext cx="1600200" cy="457200"/>
          </a:xfrm>
        </p:spPr>
        <p:txBody>
          <a:bodyPr/>
          <a:lstStyle/>
          <a:p>
            <a:pPr>
              <a:defRPr/>
            </a:pPr>
            <a:fld id="{1F5B16B8-947D-4FBB-B241-B6415930DBA0}" type="slidenum">
              <a:rPr lang="en-US" smtClean="0"/>
              <a:pPr>
                <a:defRPr/>
              </a:pPr>
              <a:t>16</a:t>
            </a:fld>
            <a:endParaRPr lang="en-US" dirty="0"/>
          </a:p>
        </p:txBody>
      </p:sp>
      <p:pic>
        <p:nvPicPr>
          <p:cNvPr id="2" name="Picture 1">
            <a:extLst>
              <a:ext uri="{FF2B5EF4-FFF2-40B4-BE49-F238E27FC236}">
                <a16:creationId xmlns:a16="http://schemas.microsoft.com/office/drawing/2014/main" id="{0A0FD10B-43A2-4DF7-A4B5-0553ECF3C98D}"/>
              </a:ext>
            </a:extLst>
          </p:cNvPr>
          <p:cNvPicPr>
            <a:picLocks noChangeAspect="1"/>
          </p:cNvPicPr>
          <p:nvPr/>
        </p:nvPicPr>
        <p:blipFill>
          <a:blip r:embed="rId3"/>
          <a:stretch>
            <a:fillRect/>
          </a:stretch>
        </p:blipFill>
        <p:spPr>
          <a:xfrm>
            <a:off x="8195992" y="1246575"/>
            <a:ext cx="926672" cy="1316850"/>
          </a:xfrm>
          <a:prstGeom prst="rect">
            <a:avLst/>
          </a:prstGeom>
        </p:spPr>
      </p:pic>
    </p:spTree>
    <p:extLst>
      <p:ext uri="{BB962C8B-B14F-4D97-AF65-F5344CB8AC3E}">
        <p14:creationId xmlns:p14="http://schemas.microsoft.com/office/powerpoint/2010/main" val="3039989473"/>
      </p:ext>
    </p:extLst>
  </p:cSld>
  <p:clrMapOvr>
    <a:masterClrMapping/>
  </p:clrMapOvr>
  <p:transition advClick="0" advTm="262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90600" y="152400"/>
            <a:ext cx="8077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558083" name="Rectangle 3"/>
          <p:cNvSpPr>
            <a:spLocks noGrp="1" noChangeArrowheads="1"/>
          </p:cNvSpPr>
          <p:nvPr>
            <p:ph idx="1"/>
          </p:nvPr>
        </p:nvSpPr>
        <p:spPr>
          <a:xfrm>
            <a:off x="1066800" y="1828800"/>
            <a:ext cx="7924800" cy="4343400"/>
          </a:xfrm>
        </p:spPr>
        <p:txBody>
          <a:bodyPr>
            <a:normAutofit/>
          </a:bodyPr>
          <a:lstStyle/>
          <a:p>
            <a:pPr algn="ctr" eaLnBrk="1" hangingPunct="1">
              <a:lnSpc>
                <a:spcPct val="90000"/>
              </a:lnSpc>
              <a:buFont typeface="Wingdings" pitchFamily="2" charset="2"/>
              <a:buNone/>
            </a:pPr>
            <a:r>
              <a:rPr lang="en-US" sz="4800" b="1" dirty="0"/>
              <a:t>RECEPTION INTO FULL COMMUNION</a:t>
            </a:r>
          </a:p>
          <a:p>
            <a:pPr lvl="1" eaLnBrk="1" hangingPunct="1">
              <a:lnSpc>
                <a:spcPct val="90000"/>
              </a:lnSpc>
              <a:buFont typeface="Arial" panose="020B0604020202020204" pitchFamily="34" charset="0"/>
              <a:buChar char="•"/>
            </a:pPr>
            <a:r>
              <a:rPr lang="en-US" sz="3600" dirty="0"/>
              <a:t>NATIONAL STATUTES #32-34</a:t>
            </a:r>
          </a:p>
          <a:p>
            <a:pPr lvl="1" eaLnBrk="1" hangingPunct="1">
              <a:lnSpc>
                <a:spcPct val="90000"/>
              </a:lnSpc>
              <a:buFont typeface="Arial" panose="020B0604020202020204" pitchFamily="34" charset="0"/>
              <a:buChar char="•"/>
            </a:pPr>
            <a:r>
              <a:rPr lang="en-US" sz="3600" dirty="0"/>
              <a:t>Preference for Sunday Eucharist, not Easter Vigil</a:t>
            </a:r>
          </a:p>
          <a:p>
            <a:pPr eaLnBrk="1" hangingPunct="1">
              <a:lnSpc>
                <a:spcPct val="90000"/>
              </a:lnSpc>
              <a:buFont typeface="Wingdings" pitchFamily="2" charset="2"/>
              <a:buNone/>
            </a:pPr>
            <a:endParaRPr lang="en-US" sz="2800" i="1" dirty="0"/>
          </a:p>
        </p:txBody>
      </p:sp>
      <p:sp>
        <p:nvSpPr>
          <p:cNvPr id="3" name="Slide Number Placeholder 2">
            <a:extLst>
              <a:ext uri="{FF2B5EF4-FFF2-40B4-BE49-F238E27FC236}">
                <a16:creationId xmlns:a16="http://schemas.microsoft.com/office/drawing/2014/main" id="{9F659639-049C-47CD-9D2C-BBBFA1881175}"/>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17</a:t>
            </a:fld>
            <a:endParaRPr lang="en-US"/>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8001000" y="4724400"/>
            <a:ext cx="920576" cy="1316850"/>
          </a:xfrm>
          <a:prstGeom prst="rect">
            <a:avLst/>
          </a:prstGeom>
        </p:spPr>
      </p:pic>
    </p:spTree>
    <p:extLst>
      <p:ext uri="{BB962C8B-B14F-4D97-AF65-F5344CB8AC3E}">
        <p14:creationId xmlns:p14="http://schemas.microsoft.com/office/powerpoint/2010/main" val="2457386588"/>
      </p:ext>
    </p:extLst>
  </p:cSld>
  <p:clrMapOvr>
    <a:masterClrMapping/>
  </p:clrMapOvr>
  <p:transition advClick="0" advTm="43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5DC4408D-97BF-4885-8F66-A47043ADD0C7}"/>
              </a:ext>
            </a:extLst>
          </p:cNvPr>
          <p:cNvSpPr>
            <a:spLocks noGrp="1" noChangeArrowheads="1"/>
          </p:cNvSpPr>
          <p:nvPr>
            <p:ph type="title"/>
          </p:nvPr>
        </p:nvSpPr>
        <p:spPr>
          <a:xfrm>
            <a:off x="882941" y="76199"/>
            <a:ext cx="82296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13315" name="Rectangle 3"/>
          <p:cNvSpPr>
            <a:spLocks noGrp="1" noChangeArrowheads="1"/>
          </p:cNvSpPr>
          <p:nvPr>
            <p:ph idx="1"/>
          </p:nvPr>
        </p:nvSpPr>
        <p:spPr>
          <a:xfrm>
            <a:off x="1447800" y="1447800"/>
            <a:ext cx="7549976" cy="4876799"/>
          </a:xfrm>
        </p:spPr>
        <p:txBody>
          <a:bodyPr>
            <a:normAutofit/>
          </a:bodyPr>
          <a:lstStyle/>
          <a:p>
            <a:pPr eaLnBrk="1" hangingPunct="1">
              <a:buNone/>
            </a:pPr>
            <a:r>
              <a:rPr lang="en-US" sz="2800" b="1" dirty="0"/>
              <a:t>		</a:t>
            </a:r>
          </a:p>
          <a:p>
            <a:pPr eaLnBrk="1" hangingPunct="1">
              <a:buNone/>
            </a:pPr>
            <a:r>
              <a:rPr lang="en-US" sz="2800" b="1" dirty="0"/>
              <a:t>	</a:t>
            </a:r>
            <a:r>
              <a:rPr lang="en-US" sz="4000" b="1" dirty="0"/>
              <a:t>How will you adapt your	</a:t>
            </a:r>
          </a:p>
          <a:p>
            <a:pPr eaLnBrk="1" hangingPunct="1">
              <a:buNone/>
            </a:pPr>
            <a:r>
              <a:rPr lang="en-US" sz="4000" b="1" dirty="0"/>
              <a:t>	parish RCIA process to</a:t>
            </a:r>
          </a:p>
          <a:p>
            <a:pPr eaLnBrk="1" hangingPunct="1">
              <a:buNone/>
            </a:pPr>
            <a:r>
              <a:rPr lang="en-US" sz="4000" b="1" dirty="0"/>
              <a:t>  accommodate</a:t>
            </a:r>
          </a:p>
          <a:p>
            <a:pPr eaLnBrk="1" hangingPunct="1">
              <a:buNone/>
            </a:pPr>
            <a:r>
              <a:rPr lang="en-US" sz="4000" b="1" dirty="0"/>
              <a:t>	“</a:t>
            </a:r>
            <a:r>
              <a:rPr lang="en-US" sz="4000" b="1" i="1" dirty="0"/>
              <a:t>CANDIDATES</a:t>
            </a:r>
            <a:r>
              <a:rPr lang="en-US" sz="4000" b="1" dirty="0"/>
              <a:t>” from </a:t>
            </a:r>
          </a:p>
          <a:p>
            <a:pPr eaLnBrk="1" hangingPunct="1">
              <a:buNone/>
            </a:pPr>
            <a:r>
              <a:rPr lang="en-US" sz="4000" b="1" dirty="0"/>
              <a:t>	the age of discretion? </a:t>
            </a:r>
            <a:endParaRPr lang="en-US" sz="3200" dirty="0"/>
          </a:p>
        </p:txBody>
      </p:sp>
      <p:sp>
        <p:nvSpPr>
          <p:cNvPr id="2" name="Slide Number Placeholder 1">
            <a:extLst>
              <a:ext uri="{FF2B5EF4-FFF2-40B4-BE49-F238E27FC236}">
                <a16:creationId xmlns:a16="http://schemas.microsoft.com/office/drawing/2014/main" id="{1E6A1D43-C4EB-41E2-A5A2-77DE779A6AEF}"/>
              </a:ext>
            </a:extLst>
          </p:cNvPr>
          <p:cNvSpPr>
            <a:spLocks noGrp="1"/>
          </p:cNvSpPr>
          <p:nvPr>
            <p:ph type="sldNum" sz="quarter" idx="12"/>
          </p:nvPr>
        </p:nvSpPr>
        <p:spPr>
          <a:xfrm>
            <a:off x="7522384" y="6400800"/>
            <a:ext cx="1600200" cy="457200"/>
          </a:xfrm>
        </p:spPr>
        <p:txBody>
          <a:bodyPr/>
          <a:lstStyle/>
          <a:p>
            <a:pPr>
              <a:defRPr/>
            </a:pPr>
            <a:fld id="{1F5B16B8-947D-4FBB-B241-B6415930DBA0}" type="slidenum">
              <a:rPr lang="en-US" smtClean="0"/>
              <a:pPr>
                <a:defRPr/>
              </a:pPr>
              <a:t>18</a:t>
            </a:fld>
            <a:endParaRPr lang="en-US" dirty="0"/>
          </a:p>
        </p:txBody>
      </p:sp>
      <p:pic>
        <p:nvPicPr>
          <p:cNvPr id="3" name="Picture 2">
            <a:extLst>
              <a:ext uri="{FF2B5EF4-FFF2-40B4-BE49-F238E27FC236}">
                <a16:creationId xmlns:a16="http://schemas.microsoft.com/office/drawing/2014/main" id="{1C97237E-3BF1-4E74-8105-125523350F15}"/>
              </a:ext>
            </a:extLst>
          </p:cNvPr>
          <p:cNvPicPr>
            <a:picLocks noChangeAspect="1"/>
          </p:cNvPicPr>
          <p:nvPr/>
        </p:nvPicPr>
        <p:blipFill>
          <a:blip r:embed="rId3"/>
          <a:stretch>
            <a:fillRect/>
          </a:stretch>
        </p:blipFill>
        <p:spPr>
          <a:xfrm>
            <a:off x="8077200" y="1066800"/>
            <a:ext cx="920576" cy="1316850"/>
          </a:xfrm>
          <a:prstGeom prst="rect">
            <a:avLst/>
          </a:prstGeom>
        </p:spPr>
      </p:pic>
    </p:spTree>
    <p:extLst>
      <p:ext uri="{BB962C8B-B14F-4D97-AF65-F5344CB8AC3E}">
        <p14:creationId xmlns:p14="http://schemas.microsoft.com/office/powerpoint/2010/main" val="4194040406"/>
      </p:ext>
    </p:extLst>
  </p:cSld>
  <p:clrMapOvr>
    <a:masterClrMapping/>
  </p:clrMapOvr>
  <p:transition advClick="0" advTm="58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92292" y="114301"/>
            <a:ext cx="7696200" cy="1143000"/>
          </a:xfrm>
        </p:spPr>
        <p:txBody>
          <a:bodyPr/>
          <a:lstStyle/>
          <a:p>
            <a:pPr algn="ctr" eaLnBrk="1" hangingPunct="1"/>
            <a:r>
              <a:rPr lang="en-US" sz="3200" dirty="0"/>
              <a:t>INITIATION WORKSHOP</a:t>
            </a:r>
            <a:br>
              <a:rPr lang="en-US" sz="3200" dirty="0"/>
            </a:br>
            <a:r>
              <a:rPr lang="en-US" sz="3200" dirty="0"/>
              <a:t>  </a:t>
            </a:r>
            <a:r>
              <a:rPr lang="en-US" sz="3200" i="1" dirty="0"/>
              <a:t>Concerning the Baptized Candidate</a:t>
            </a:r>
            <a:endParaRPr lang="en-US" sz="2400" i="1" dirty="0"/>
          </a:p>
        </p:txBody>
      </p:sp>
      <p:sp>
        <p:nvSpPr>
          <p:cNvPr id="10243" name="Rectangle 3"/>
          <p:cNvSpPr>
            <a:spLocks noGrp="1" noChangeArrowheads="1"/>
          </p:cNvSpPr>
          <p:nvPr>
            <p:ph idx="1"/>
          </p:nvPr>
        </p:nvSpPr>
        <p:spPr>
          <a:xfrm>
            <a:off x="1524000" y="2133600"/>
            <a:ext cx="7543800" cy="4038599"/>
          </a:xfrm>
        </p:spPr>
        <p:txBody>
          <a:bodyPr/>
          <a:lstStyle/>
          <a:p>
            <a:pPr algn="ctr" eaLnBrk="1" hangingPunct="1">
              <a:buNone/>
            </a:pPr>
            <a:r>
              <a:rPr lang="en-US" sz="3200" b="1" i="1" dirty="0"/>
              <a:t>THANK YOU TO </a:t>
            </a:r>
          </a:p>
          <a:p>
            <a:pPr algn="ctr" eaLnBrk="1" hangingPunct="1">
              <a:buNone/>
            </a:pPr>
            <a:r>
              <a:rPr lang="en-US" sz="3200" b="1" i="1" dirty="0"/>
              <a:t>LITURGICAL TRAINING PUBLICATIONS</a:t>
            </a:r>
          </a:p>
          <a:p>
            <a:pPr marL="1828800" lvl="4" indent="0">
              <a:buNone/>
            </a:pPr>
            <a:r>
              <a:rPr lang="en-US" sz="2800" i="1" dirty="0">
                <a:hlinkClick r:id="rId3"/>
              </a:rPr>
              <a:t>https://www.ltp.org/</a:t>
            </a:r>
            <a:endParaRPr lang="en-US" sz="2800" i="1" dirty="0"/>
          </a:p>
          <a:p>
            <a:pPr lvl="3" eaLnBrk="1" hangingPunct="1"/>
            <a:endParaRPr lang="en-US" sz="2800" dirty="0"/>
          </a:p>
        </p:txBody>
      </p:sp>
      <p:sp>
        <p:nvSpPr>
          <p:cNvPr id="3" name="Slide Number Placeholder 2">
            <a:extLst>
              <a:ext uri="{FF2B5EF4-FFF2-40B4-BE49-F238E27FC236}">
                <a16:creationId xmlns:a16="http://schemas.microsoft.com/office/drawing/2014/main" id="{314E90EB-B59E-4750-A48A-0630FCDEA88A}"/>
              </a:ext>
            </a:extLst>
          </p:cNvPr>
          <p:cNvSpPr>
            <a:spLocks noGrp="1"/>
          </p:cNvSpPr>
          <p:nvPr>
            <p:ph type="sldNum" sz="quarter" idx="12"/>
          </p:nvPr>
        </p:nvSpPr>
        <p:spPr>
          <a:xfrm>
            <a:off x="7519416" y="6400800"/>
            <a:ext cx="1600200" cy="457200"/>
          </a:xfrm>
        </p:spPr>
        <p:txBody>
          <a:bodyPr/>
          <a:lstStyle/>
          <a:p>
            <a:pPr>
              <a:defRPr/>
            </a:pPr>
            <a:fld id="{1F5B16B8-947D-4FBB-B241-B6415930DBA0}" type="slidenum">
              <a:rPr lang="en-US" smtClean="0"/>
              <a:pPr>
                <a:defRPr/>
              </a:pPr>
              <a:t>19</a:t>
            </a:fld>
            <a:endParaRPr lang="en-US" dirty="0"/>
          </a:p>
        </p:txBody>
      </p:sp>
      <p:pic>
        <p:nvPicPr>
          <p:cNvPr id="2" name="Picture 1">
            <a:extLst>
              <a:ext uri="{FF2B5EF4-FFF2-40B4-BE49-F238E27FC236}">
                <a16:creationId xmlns:a16="http://schemas.microsoft.com/office/drawing/2014/main" id="{A6B7F9FA-34F7-4A87-9644-E445F2D4D178}"/>
              </a:ext>
            </a:extLst>
          </p:cNvPr>
          <p:cNvPicPr>
            <a:picLocks noChangeAspect="1"/>
          </p:cNvPicPr>
          <p:nvPr/>
        </p:nvPicPr>
        <p:blipFill>
          <a:blip r:embed="rId4"/>
          <a:stretch>
            <a:fillRect/>
          </a:stretch>
        </p:blipFill>
        <p:spPr>
          <a:xfrm>
            <a:off x="8061820" y="4038600"/>
            <a:ext cx="926672" cy="1316850"/>
          </a:xfrm>
          <a:prstGeom prst="rect">
            <a:avLst/>
          </a:prstGeom>
        </p:spPr>
      </p:pic>
    </p:spTree>
    <p:extLst>
      <p:ext uri="{BB962C8B-B14F-4D97-AF65-F5344CB8AC3E}">
        <p14:creationId xmlns:p14="http://schemas.microsoft.com/office/powerpoint/2010/main" val="1225135707"/>
      </p:ext>
    </p:extLst>
  </p:cSld>
  <p:clrMapOvr>
    <a:masterClrMapping/>
  </p:clrMapOvr>
  <p:transition advClick="0" advTm="43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303074"/>
            <a:ext cx="7696200" cy="1143000"/>
          </a:xfrm>
        </p:spPr>
        <p:txBody>
          <a:bodyPr/>
          <a:lstStyle/>
          <a:p>
            <a:pPr algn="ctr" eaLnBrk="1" hangingPunct="1"/>
            <a:r>
              <a:rPr lang="en-US" sz="5400" b="1" dirty="0"/>
              <a:t>INTRODUCTION</a:t>
            </a:r>
            <a:endParaRPr lang="en-US" sz="5400" dirty="0"/>
          </a:p>
        </p:txBody>
      </p:sp>
      <p:sp>
        <p:nvSpPr>
          <p:cNvPr id="3075" name="Rectangle 3"/>
          <p:cNvSpPr>
            <a:spLocks noGrp="1" noChangeArrowheads="1"/>
          </p:cNvSpPr>
          <p:nvPr>
            <p:ph idx="1"/>
          </p:nvPr>
        </p:nvSpPr>
        <p:spPr>
          <a:xfrm>
            <a:off x="685800" y="1393825"/>
            <a:ext cx="8229600" cy="4930775"/>
          </a:xfrm>
        </p:spPr>
        <p:txBody>
          <a:bodyPr>
            <a:normAutofit fontScale="62500" lnSpcReduction="20000"/>
          </a:bodyPr>
          <a:lstStyle/>
          <a:p>
            <a:pPr eaLnBrk="1" hangingPunct="1">
              <a:lnSpc>
                <a:spcPct val="80000"/>
              </a:lnSpc>
            </a:pPr>
            <a:endParaRPr lang="en-US" sz="2000" dirty="0"/>
          </a:p>
          <a:p>
            <a:pPr marL="0" indent="0" algn="ctr">
              <a:buNone/>
            </a:pPr>
            <a:r>
              <a:rPr lang="en-US" sz="7700" b="1" dirty="0">
                <a:solidFill>
                  <a:schemeClr val="accent1">
                    <a:lumMod val="50000"/>
                  </a:schemeClr>
                </a:solidFill>
              </a:rPr>
              <a:t>INITIATION WORKSHOP</a:t>
            </a:r>
          </a:p>
          <a:p>
            <a:pPr marL="0" indent="0" algn="ctr">
              <a:buNone/>
            </a:pPr>
            <a:endParaRPr lang="en-US" sz="4600" b="1" i="1" dirty="0">
              <a:solidFill>
                <a:srgbClr val="FF0000"/>
              </a:solidFill>
            </a:endParaRPr>
          </a:p>
          <a:p>
            <a:pPr marL="0" indent="0">
              <a:buNone/>
            </a:pPr>
            <a:endParaRPr lang="en-US" sz="1400" dirty="0"/>
          </a:p>
          <a:p>
            <a:pPr marL="0" indent="0">
              <a:spcBef>
                <a:spcPts val="0"/>
              </a:spcBef>
              <a:buNone/>
            </a:pPr>
            <a:r>
              <a:rPr lang="en-US" sz="2200" dirty="0"/>
              <a:t>		</a:t>
            </a:r>
            <a:r>
              <a:rPr lang="en-US" sz="2800" dirty="0"/>
              <a:t>	</a:t>
            </a:r>
            <a:endParaRPr lang="en-US" sz="2200" b="1" i="1" dirty="0">
              <a:solidFill>
                <a:srgbClr val="336666"/>
              </a:solidFill>
            </a:endParaRPr>
          </a:p>
          <a:p>
            <a:pPr marL="0" indent="0" algn="ctr">
              <a:spcBef>
                <a:spcPts val="0"/>
              </a:spcBef>
              <a:buNone/>
            </a:pPr>
            <a:endParaRPr lang="en-US" sz="2800" b="1" i="1" dirty="0">
              <a:solidFill>
                <a:srgbClr val="336666"/>
              </a:solidFill>
            </a:endParaRPr>
          </a:p>
          <a:p>
            <a:pPr marL="0" indent="0" algn="ctr">
              <a:spcBef>
                <a:spcPts val="0"/>
              </a:spcBef>
              <a:buNone/>
            </a:pPr>
            <a:endParaRPr lang="en-US" sz="4000" b="1" dirty="0">
              <a:solidFill>
                <a:schemeClr val="accent1">
                  <a:lumMod val="50000"/>
                </a:schemeClr>
              </a:solidFill>
            </a:endParaRPr>
          </a:p>
          <a:p>
            <a:pPr marL="0" indent="0" algn="ctr">
              <a:spcBef>
                <a:spcPts val="0"/>
              </a:spcBef>
              <a:buNone/>
            </a:pPr>
            <a:endParaRPr lang="en-US" sz="4000" b="1" dirty="0">
              <a:solidFill>
                <a:schemeClr val="accent1">
                  <a:lumMod val="50000"/>
                </a:schemeClr>
              </a:solidFill>
            </a:endParaRPr>
          </a:p>
          <a:p>
            <a:pPr marL="0" indent="0" algn="ctr">
              <a:spcBef>
                <a:spcPts val="0"/>
              </a:spcBef>
              <a:buNone/>
            </a:pPr>
            <a:endParaRPr lang="en-US" sz="4000" b="1" dirty="0">
              <a:solidFill>
                <a:schemeClr val="accent1">
                  <a:lumMod val="50000"/>
                </a:schemeClr>
              </a:solidFill>
            </a:endParaRPr>
          </a:p>
          <a:p>
            <a:pPr marL="0" indent="0" algn="ctr">
              <a:spcBef>
                <a:spcPts val="0"/>
              </a:spcBef>
              <a:buNone/>
            </a:pPr>
            <a:r>
              <a:rPr lang="en-US" sz="8600" b="1" dirty="0">
                <a:solidFill>
                  <a:schemeClr val="accent1">
                    <a:lumMod val="50000"/>
                  </a:schemeClr>
                </a:solidFill>
              </a:rPr>
              <a:t>TERRY ZOBEL</a:t>
            </a:r>
          </a:p>
          <a:p>
            <a:pPr marL="0" indent="0" algn="ctr">
              <a:spcBef>
                <a:spcPts val="0"/>
              </a:spcBef>
              <a:buNone/>
            </a:pPr>
            <a:r>
              <a:rPr lang="en-US" sz="8600" b="1" i="1" dirty="0">
                <a:solidFill>
                  <a:schemeClr val="accent1">
                    <a:lumMod val="50000"/>
                  </a:schemeClr>
                </a:solidFill>
              </a:rPr>
              <a:t>CHAIRPERSON</a:t>
            </a:r>
          </a:p>
          <a:p>
            <a:pPr marL="0" indent="0" algn="ctr">
              <a:spcBef>
                <a:spcPts val="0"/>
              </a:spcBef>
              <a:buNone/>
            </a:pPr>
            <a:endParaRPr lang="en-US" sz="2800" b="1" i="1" dirty="0">
              <a:solidFill>
                <a:srgbClr val="336666"/>
              </a:solidFill>
            </a:endParaRPr>
          </a:p>
          <a:p>
            <a:pPr marL="0" indent="0" algn="ctr">
              <a:spcBef>
                <a:spcPts val="0"/>
              </a:spcBef>
              <a:buNone/>
            </a:pPr>
            <a:r>
              <a:rPr lang="en-US" sz="2800" b="1" i="1" dirty="0">
                <a:solidFill>
                  <a:srgbClr val="336666"/>
                </a:solidFill>
              </a:rPr>
              <a:t> </a:t>
            </a:r>
            <a:endParaRPr lang="en-US" sz="1900" dirty="0"/>
          </a:p>
        </p:txBody>
      </p:sp>
      <p:sp>
        <p:nvSpPr>
          <p:cNvPr id="2" name="Slide Number Placeholder 1">
            <a:extLst>
              <a:ext uri="{FF2B5EF4-FFF2-40B4-BE49-F238E27FC236}">
                <a16:creationId xmlns:a16="http://schemas.microsoft.com/office/drawing/2014/main" id="{92EDCCAA-E7BB-4840-B6D6-85BF8830AEE0}"/>
              </a:ext>
            </a:extLst>
          </p:cNvPr>
          <p:cNvSpPr>
            <a:spLocks noGrp="1"/>
          </p:cNvSpPr>
          <p:nvPr>
            <p:ph type="sldNum" sz="quarter" idx="12"/>
          </p:nvPr>
        </p:nvSpPr>
        <p:spPr>
          <a:xfrm>
            <a:off x="7523000" y="6400800"/>
            <a:ext cx="1600200" cy="457200"/>
          </a:xfrm>
        </p:spPr>
        <p:txBody>
          <a:bodyPr/>
          <a:lstStyle/>
          <a:p>
            <a:pPr>
              <a:defRPr/>
            </a:pPr>
            <a:fld id="{1F5B16B8-947D-4FBB-B241-B6415930DBA0}" type="slidenum">
              <a:rPr lang="en-US" smtClean="0"/>
              <a:pPr>
                <a:defRPr/>
              </a:pPr>
              <a:t>2</a:t>
            </a:fld>
            <a:endParaRPr lang="en-US" dirty="0"/>
          </a:p>
        </p:txBody>
      </p:sp>
      <p:pic>
        <p:nvPicPr>
          <p:cNvPr id="7" name="Picture 6">
            <a:extLst>
              <a:ext uri="{FF2B5EF4-FFF2-40B4-BE49-F238E27FC236}">
                <a16:creationId xmlns:a16="http://schemas.microsoft.com/office/drawing/2014/main" id="{5C8607BE-6AF8-420C-9EF0-49EC5CD37D70}"/>
              </a:ext>
            </a:extLst>
          </p:cNvPr>
          <p:cNvPicPr>
            <a:picLocks noChangeAspect="1"/>
          </p:cNvPicPr>
          <p:nvPr/>
        </p:nvPicPr>
        <p:blipFill>
          <a:blip r:embed="rId3"/>
          <a:stretch>
            <a:fillRect/>
          </a:stretch>
        </p:blipFill>
        <p:spPr>
          <a:xfrm>
            <a:off x="2971800" y="2362200"/>
            <a:ext cx="3352800" cy="1704575"/>
          </a:xfrm>
          <a:prstGeom prst="rect">
            <a:avLst/>
          </a:prstGeom>
        </p:spPr>
      </p:pic>
    </p:spTree>
    <p:extLst>
      <p:ext uri="{BB962C8B-B14F-4D97-AF65-F5344CB8AC3E}">
        <p14:creationId xmlns:p14="http://schemas.microsoft.com/office/powerpoint/2010/main" val="3738121786"/>
      </p:ext>
    </p:extLst>
  </p:cSld>
  <p:clrMapOvr>
    <a:masterClrMapping/>
  </p:clrMapOvr>
  <p:transition advClick="0" advTm="48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95400" y="92057"/>
            <a:ext cx="7696200" cy="1143000"/>
          </a:xfrm>
        </p:spPr>
        <p:txBody>
          <a:bodyPr/>
          <a:lstStyle/>
          <a:p>
            <a:pPr algn="ctr" eaLnBrk="1" hangingPunct="1"/>
            <a:r>
              <a:rPr lang="en-US" sz="3200" dirty="0"/>
              <a:t>INITIATION WORKSHOP</a:t>
            </a:r>
            <a:br>
              <a:rPr lang="en-US" sz="3200" dirty="0"/>
            </a:br>
            <a:r>
              <a:rPr lang="en-US" sz="3200" dirty="0"/>
              <a:t>  </a:t>
            </a:r>
            <a:r>
              <a:rPr lang="en-US" sz="3200" i="1" dirty="0"/>
              <a:t>Concerning the Baptized Candidate</a:t>
            </a:r>
            <a:endParaRPr lang="en-US" sz="2400" i="1" dirty="0"/>
          </a:p>
        </p:txBody>
      </p:sp>
      <p:sp>
        <p:nvSpPr>
          <p:cNvPr id="10243" name="Rectangle 3"/>
          <p:cNvSpPr>
            <a:spLocks noGrp="1" noChangeArrowheads="1"/>
          </p:cNvSpPr>
          <p:nvPr>
            <p:ph idx="1"/>
          </p:nvPr>
        </p:nvSpPr>
        <p:spPr>
          <a:xfrm>
            <a:off x="342900" y="1458765"/>
            <a:ext cx="8458200" cy="4495799"/>
          </a:xfrm>
        </p:spPr>
        <p:txBody>
          <a:bodyPr>
            <a:normAutofit/>
          </a:bodyPr>
          <a:lstStyle/>
          <a:p>
            <a:pPr algn="ctr" eaLnBrk="1" hangingPunct="1">
              <a:buNone/>
            </a:pPr>
            <a:r>
              <a:rPr lang="en-US" sz="3600" b="1" dirty="0"/>
              <a:t>CLOSING / SUMMARY</a:t>
            </a:r>
          </a:p>
          <a:p>
            <a:pPr lvl="3" eaLnBrk="1" hangingPunct="1"/>
            <a:r>
              <a:rPr lang="en-US" sz="2400" dirty="0"/>
              <a:t>Baptism of an individual needs to be considered and respected</a:t>
            </a:r>
          </a:p>
          <a:p>
            <a:pPr lvl="3" eaLnBrk="1" hangingPunct="1"/>
            <a:r>
              <a:rPr lang="en-US" sz="2400" dirty="0"/>
              <a:t>Candidates (already baptized individuals) do not experience conversion</a:t>
            </a:r>
          </a:p>
          <a:p>
            <a:pPr lvl="3" eaLnBrk="1" hangingPunct="1"/>
            <a:r>
              <a:rPr lang="en-US" sz="2400" dirty="0"/>
              <a:t>Rites for Candidates are OPTIONAL</a:t>
            </a:r>
          </a:p>
          <a:p>
            <a:pPr lvl="3" eaLnBrk="1" hangingPunct="1"/>
            <a:r>
              <a:rPr lang="en-US" sz="2400" dirty="0"/>
              <a:t>Reception into Full Communion for Candidates is preferred at Sunday Eucharist, not Easter Vigil</a:t>
            </a:r>
          </a:p>
        </p:txBody>
      </p:sp>
      <p:sp>
        <p:nvSpPr>
          <p:cNvPr id="3" name="Slide Number Placeholder 2">
            <a:extLst>
              <a:ext uri="{FF2B5EF4-FFF2-40B4-BE49-F238E27FC236}">
                <a16:creationId xmlns:a16="http://schemas.microsoft.com/office/drawing/2014/main" id="{E12A00D6-EDE4-44D8-A594-025A18494CB5}"/>
              </a:ext>
            </a:extLst>
          </p:cNvPr>
          <p:cNvSpPr>
            <a:spLocks noGrp="1"/>
          </p:cNvSpPr>
          <p:nvPr>
            <p:ph type="sldNum" sz="quarter" idx="12"/>
          </p:nvPr>
        </p:nvSpPr>
        <p:spPr>
          <a:xfrm>
            <a:off x="7531528" y="6400800"/>
            <a:ext cx="1600200" cy="457200"/>
          </a:xfrm>
        </p:spPr>
        <p:txBody>
          <a:bodyPr/>
          <a:lstStyle/>
          <a:p>
            <a:pPr>
              <a:defRPr/>
            </a:pPr>
            <a:fld id="{1F5B16B8-947D-4FBB-B241-B6415930DBA0}" type="slidenum">
              <a:rPr lang="en-US" smtClean="0"/>
              <a:pPr>
                <a:defRPr/>
              </a:pPr>
              <a:t>20</a:t>
            </a:fld>
            <a:endParaRPr lang="en-US" dirty="0"/>
          </a:p>
        </p:txBody>
      </p:sp>
      <p:pic>
        <p:nvPicPr>
          <p:cNvPr id="2" name="Picture 1">
            <a:extLst>
              <a:ext uri="{FF2B5EF4-FFF2-40B4-BE49-F238E27FC236}">
                <a16:creationId xmlns:a16="http://schemas.microsoft.com/office/drawing/2014/main" id="{A6B7F9FA-34F7-4A87-9644-E445F2D4D178}"/>
              </a:ext>
            </a:extLst>
          </p:cNvPr>
          <p:cNvPicPr>
            <a:picLocks noChangeAspect="1"/>
          </p:cNvPicPr>
          <p:nvPr/>
        </p:nvPicPr>
        <p:blipFill>
          <a:blip r:embed="rId3"/>
          <a:stretch>
            <a:fillRect/>
          </a:stretch>
        </p:blipFill>
        <p:spPr>
          <a:xfrm>
            <a:off x="8203658" y="1235057"/>
            <a:ext cx="926672" cy="1316850"/>
          </a:xfrm>
          <a:prstGeom prst="rect">
            <a:avLst/>
          </a:prstGeom>
        </p:spPr>
      </p:pic>
    </p:spTree>
    <p:extLst>
      <p:ext uri="{BB962C8B-B14F-4D97-AF65-F5344CB8AC3E}">
        <p14:creationId xmlns:p14="http://schemas.microsoft.com/office/powerpoint/2010/main" val="3331583546"/>
      </p:ext>
    </p:extLst>
  </p:cSld>
  <p:clrMapOvr>
    <a:masterClrMapping/>
  </p:clrMapOvr>
  <p:transition advClick="0" advTm="43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5DC4408D-97BF-4885-8F66-A47043ADD0C7}"/>
              </a:ext>
            </a:extLst>
          </p:cNvPr>
          <p:cNvSpPr>
            <a:spLocks noGrp="1" noChangeArrowheads="1"/>
          </p:cNvSpPr>
          <p:nvPr>
            <p:ph type="title"/>
          </p:nvPr>
        </p:nvSpPr>
        <p:spPr>
          <a:xfrm>
            <a:off x="892984" y="36790"/>
            <a:ext cx="82296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13315" name="Rectangle 3"/>
          <p:cNvSpPr>
            <a:spLocks noGrp="1" noChangeArrowheads="1"/>
          </p:cNvSpPr>
          <p:nvPr>
            <p:ph idx="1"/>
          </p:nvPr>
        </p:nvSpPr>
        <p:spPr>
          <a:xfrm>
            <a:off x="255351" y="1930565"/>
            <a:ext cx="8633298" cy="4363663"/>
          </a:xfrm>
        </p:spPr>
        <p:txBody>
          <a:bodyPr/>
          <a:lstStyle/>
          <a:p>
            <a:pPr algn="ctr" eaLnBrk="1" hangingPunct="1">
              <a:lnSpc>
                <a:spcPct val="80000"/>
              </a:lnSpc>
              <a:buNone/>
            </a:pPr>
            <a:r>
              <a:rPr lang="en-US" sz="4000" b="1" dirty="0"/>
              <a:t>QUESTIONS</a:t>
            </a:r>
          </a:p>
        </p:txBody>
      </p:sp>
      <p:sp>
        <p:nvSpPr>
          <p:cNvPr id="2" name="Slide Number Placeholder 1">
            <a:extLst>
              <a:ext uri="{FF2B5EF4-FFF2-40B4-BE49-F238E27FC236}">
                <a16:creationId xmlns:a16="http://schemas.microsoft.com/office/drawing/2014/main" id="{D9F19D68-B72F-4736-B5F9-92D451F14ED8}"/>
              </a:ext>
            </a:extLst>
          </p:cNvPr>
          <p:cNvSpPr>
            <a:spLocks noGrp="1"/>
          </p:cNvSpPr>
          <p:nvPr>
            <p:ph type="sldNum" sz="quarter" idx="12"/>
          </p:nvPr>
        </p:nvSpPr>
        <p:spPr>
          <a:xfrm>
            <a:off x="7522384" y="6395992"/>
            <a:ext cx="1600200" cy="457200"/>
          </a:xfrm>
        </p:spPr>
        <p:txBody>
          <a:bodyPr/>
          <a:lstStyle/>
          <a:p>
            <a:pPr>
              <a:defRPr/>
            </a:pPr>
            <a:fld id="{1F5B16B8-947D-4FBB-B241-B6415930DBA0}" type="slidenum">
              <a:rPr lang="en-US" smtClean="0"/>
              <a:pPr>
                <a:defRPr/>
              </a:pPr>
              <a:t>21</a:t>
            </a:fld>
            <a:endParaRPr lang="en-US" dirty="0"/>
          </a:p>
        </p:txBody>
      </p:sp>
      <p:cxnSp>
        <p:nvCxnSpPr>
          <p:cNvPr id="4" name="Straight Connector 3"/>
          <p:cNvCxnSpPr/>
          <p:nvPr/>
        </p:nvCxnSpPr>
        <p:spPr bwMode="auto">
          <a:xfrm>
            <a:off x="381000" y="1828800"/>
            <a:ext cx="81470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3" name="Picture 2">
            <a:extLst>
              <a:ext uri="{FF2B5EF4-FFF2-40B4-BE49-F238E27FC236}">
                <a16:creationId xmlns:a16="http://schemas.microsoft.com/office/drawing/2014/main" id="{1C97237E-3BF1-4E74-8105-125523350F15}"/>
              </a:ext>
            </a:extLst>
          </p:cNvPr>
          <p:cNvPicPr>
            <a:picLocks noChangeAspect="1"/>
          </p:cNvPicPr>
          <p:nvPr/>
        </p:nvPicPr>
        <p:blipFill>
          <a:blip r:embed="rId3"/>
          <a:stretch>
            <a:fillRect/>
          </a:stretch>
        </p:blipFill>
        <p:spPr>
          <a:xfrm>
            <a:off x="8202008" y="1066800"/>
            <a:ext cx="920576" cy="1316850"/>
          </a:xfrm>
          <a:prstGeom prst="rect">
            <a:avLst/>
          </a:prstGeom>
        </p:spPr>
      </p:pic>
      <p:pic>
        <p:nvPicPr>
          <p:cNvPr id="6" name="Picture 5">
            <a:extLst>
              <a:ext uri="{FF2B5EF4-FFF2-40B4-BE49-F238E27FC236}">
                <a16:creationId xmlns:a16="http://schemas.microsoft.com/office/drawing/2014/main" id="{172882A3-B4AD-49C9-B039-8750BA8E7F49}"/>
              </a:ext>
            </a:extLst>
          </p:cNvPr>
          <p:cNvPicPr>
            <a:picLocks noChangeAspect="1"/>
          </p:cNvPicPr>
          <p:nvPr/>
        </p:nvPicPr>
        <p:blipFill>
          <a:blip r:embed="rId4"/>
          <a:stretch>
            <a:fillRect/>
          </a:stretch>
        </p:blipFill>
        <p:spPr>
          <a:xfrm>
            <a:off x="2736740" y="2514600"/>
            <a:ext cx="3670520" cy="3681642"/>
          </a:xfrm>
          <a:prstGeom prst="rect">
            <a:avLst/>
          </a:prstGeom>
        </p:spPr>
      </p:pic>
    </p:spTree>
    <p:extLst>
      <p:ext uri="{BB962C8B-B14F-4D97-AF65-F5344CB8AC3E}">
        <p14:creationId xmlns:p14="http://schemas.microsoft.com/office/powerpoint/2010/main" val="2688660062"/>
      </p:ext>
    </p:extLst>
  </p:cSld>
  <p:clrMapOvr>
    <a:masterClrMapping/>
  </p:clrMapOvr>
  <p:transition advClick="0" advTm="58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90600" y="0"/>
            <a:ext cx="8001000" cy="12954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3075" name="Rectangle 3"/>
          <p:cNvSpPr>
            <a:spLocks noGrp="1" noChangeArrowheads="1"/>
          </p:cNvSpPr>
          <p:nvPr>
            <p:ph idx="1"/>
          </p:nvPr>
        </p:nvSpPr>
        <p:spPr>
          <a:xfrm>
            <a:off x="1330412" y="990600"/>
            <a:ext cx="7315200" cy="4997831"/>
          </a:xfrm>
        </p:spPr>
        <p:txBody>
          <a:bodyPr>
            <a:normAutofit lnSpcReduction="10000"/>
          </a:bodyPr>
          <a:lstStyle/>
          <a:p>
            <a:pPr eaLnBrk="1" hangingPunct="1">
              <a:lnSpc>
                <a:spcPct val="80000"/>
              </a:lnSpc>
            </a:pPr>
            <a:endParaRPr lang="en-US" sz="2000" dirty="0"/>
          </a:p>
          <a:p>
            <a:pPr marL="0" indent="0" algn="ctr">
              <a:buNone/>
            </a:pPr>
            <a:r>
              <a:rPr lang="en-US" sz="2200" b="1" dirty="0"/>
              <a:t>CLOSING PRAYER</a:t>
            </a:r>
          </a:p>
          <a:p>
            <a:pPr marL="0" marR="0" indent="0">
              <a:spcBef>
                <a:spcPts val="0"/>
              </a:spcBef>
              <a:spcAft>
                <a:spcPts val="0"/>
              </a:spcAft>
              <a:buNone/>
            </a:pPr>
            <a:r>
              <a:rPr lang="en-US" sz="2000" dirty="0">
                <a:solidFill>
                  <a:srgbClr val="333333"/>
                </a:solidFill>
                <a:effectLst/>
                <a:ea typeface="Times New Roman" panose="02020603050405020304" pitchFamily="18" charset="0"/>
                <a:cs typeface="Arial" panose="020B0604020202020204" pitchFamily="34" charset="0"/>
              </a:rPr>
              <a:t>Dear Lord of all, we praise You, honor You, and thank You.</a:t>
            </a:r>
            <a:endParaRPr lang="en-US" sz="2000" dirty="0">
              <a:effectLst/>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2000" dirty="0">
                <a:solidFill>
                  <a:srgbClr val="333333"/>
                </a:solidFill>
                <a:effectLst/>
                <a:ea typeface="Times New Roman" panose="02020603050405020304" pitchFamily="18" charset="0"/>
                <a:cs typeface="Arial" panose="020B0604020202020204" pitchFamily="34" charset="0"/>
              </a:rPr>
              <a:t>Bless us as we leave this </a:t>
            </a:r>
            <a:r>
              <a:rPr lang="en-US" sz="2000" dirty="0">
                <a:solidFill>
                  <a:srgbClr val="000000"/>
                </a:solidFill>
                <a:effectLst/>
                <a:ea typeface="Times New Roman" panose="02020603050405020304" pitchFamily="18" charset="0"/>
                <a:cs typeface="Arial" panose="020B0604020202020204" pitchFamily="34" charset="0"/>
              </a:rPr>
              <a:t>gathering, armed with understanding, thoughts, and ideas to serve these candidates. </a:t>
            </a:r>
          </a:p>
          <a:p>
            <a:pPr marL="0" marR="0" indent="0">
              <a:spcBef>
                <a:spcPts val="0"/>
              </a:spcBef>
              <a:spcAft>
                <a:spcPts val="0"/>
              </a:spcAft>
              <a:buNone/>
            </a:pPr>
            <a:r>
              <a:rPr lang="en-US" sz="2000" dirty="0">
                <a:solidFill>
                  <a:srgbClr val="000000"/>
                </a:solidFill>
                <a:effectLst/>
                <a:ea typeface="Times New Roman" panose="02020603050405020304" pitchFamily="18" charset="0"/>
                <a:cs typeface="Arial" panose="020B0604020202020204" pitchFamily="34" charset="0"/>
              </a:rPr>
              <a:t>Although it sometimes seems impossible, we know that with You all things are possible.  "</a:t>
            </a:r>
            <a:r>
              <a:rPr lang="en-US" sz="2000" i="1" dirty="0">
                <a:solidFill>
                  <a:srgbClr val="000000"/>
                </a:solidFill>
                <a:effectLst/>
                <a:ea typeface="Times New Roman" panose="02020603050405020304" pitchFamily="18" charset="0"/>
                <a:cs typeface="Arial" panose="020B0604020202020204" pitchFamily="34" charset="0"/>
              </a:rPr>
              <a:t>Show me your ways, LORD, teach me your paths. Guide me in your truth and teach me, for you are God my Savior, and my hope is in you all day long.</a:t>
            </a:r>
            <a:r>
              <a:rPr lang="en-US" sz="2000" dirty="0">
                <a:solidFill>
                  <a:srgbClr val="000000"/>
                </a:solidFill>
                <a:effectLst/>
                <a:ea typeface="Times New Roman" panose="02020603050405020304" pitchFamily="18" charset="0"/>
                <a:cs typeface="Arial" panose="020B0604020202020204" pitchFamily="34" charset="0"/>
              </a:rPr>
              <a:t>“</a:t>
            </a:r>
            <a:r>
              <a:rPr lang="en-US" sz="1600" i="1" dirty="0">
                <a:solidFill>
                  <a:srgbClr val="000000"/>
                </a:solidFill>
                <a:effectLst/>
                <a:ea typeface="Times New Roman" panose="02020603050405020304" pitchFamily="18" charset="0"/>
                <a:cs typeface="Arial" panose="020B0604020202020204" pitchFamily="34" charset="0"/>
              </a:rPr>
              <a:t>  (Psalm 25:4-5)</a:t>
            </a:r>
          </a:p>
          <a:p>
            <a:pPr marL="0" marR="0" indent="0">
              <a:spcBef>
                <a:spcPts val="0"/>
              </a:spcBef>
              <a:spcAft>
                <a:spcPts val="0"/>
              </a:spcAft>
              <a:buNone/>
            </a:pPr>
            <a:r>
              <a:rPr lang="en-US" sz="2000" dirty="0">
                <a:solidFill>
                  <a:srgbClr val="000000"/>
                </a:solidFill>
                <a:effectLst/>
                <a:ea typeface="Calibri" panose="020F0502020204030204" pitchFamily="34" charset="0"/>
                <a:cs typeface="Arial" panose="020B0604020202020204" pitchFamily="34" charset="0"/>
              </a:rPr>
              <a:t>May those we touch become members of the Catholic church, grow strong in their faith, and shine their light for others.</a:t>
            </a:r>
            <a:endParaRPr lang="en-US" sz="20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2000" dirty="0">
                <a:solidFill>
                  <a:srgbClr val="000000"/>
                </a:solidFill>
                <a:effectLst/>
                <a:ea typeface="Calibri" panose="020F0502020204030204" pitchFamily="34" charset="0"/>
                <a:cs typeface="Arial" panose="020B0604020202020204" pitchFamily="34" charset="0"/>
              </a:rPr>
              <a:t>We pray in the name of the Father, the Son, and the </a:t>
            </a:r>
            <a:r>
              <a:rPr lang="en-US" sz="2000" dirty="0">
                <a:solidFill>
                  <a:srgbClr val="333333"/>
                </a:solidFill>
                <a:effectLst/>
                <a:ea typeface="Calibri" panose="020F0502020204030204" pitchFamily="34" charset="0"/>
                <a:cs typeface="Arial" panose="020B0604020202020204" pitchFamily="34" charset="0"/>
              </a:rPr>
              <a:t>Holy Spirit.  Amen. </a:t>
            </a:r>
            <a:endParaRPr lang="en-US" sz="2000" dirty="0">
              <a:effectLst/>
              <a:ea typeface="Calibri" panose="020F0502020204030204" pitchFamily="34" charset="0"/>
              <a:cs typeface="Arial" panose="020B0604020202020204" pitchFamily="34" charset="0"/>
            </a:endParaRPr>
          </a:p>
          <a:p>
            <a:pPr algn="ctr" eaLnBrk="1" hangingPunct="1">
              <a:lnSpc>
                <a:spcPct val="80000"/>
              </a:lnSpc>
              <a:buFont typeface="Wingdings" pitchFamily="2" charset="2"/>
              <a:buNone/>
            </a:pPr>
            <a:endParaRPr lang="en-US" sz="1900" dirty="0"/>
          </a:p>
        </p:txBody>
      </p:sp>
      <p:sp>
        <p:nvSpPr>
          <p:cNvPr id="3" name="Slide Number Placeholder 2">
            <a:extLst>
              <a:ext uri="{FF2B5EF4-FFF2-40B4-BE49-F238E27FC236}">
                <a16:creationId xmlns:a16="http://schemas.microsoft.com/office/drawing/2014/main" id="{489A5B93-01DA-4BFD-8165-2DB077810533}"/>
              </a:ext>
            </a:extLst>
          </p:cNvPr>
          <p:cNvSpPr>
            <a:spLocks noGrp="1"/>
          </p:cNvSpPr>
          <p:nvPr>
            <p:ph type="sldNum" sz="quarter" idx="12"/>
          </p:nvPr>
        </p:nvSpPr>
        <p:spPr>
          <a:xfrm>
            <a:off x="7505700" y="6391656"/>
            <a:ext cx="1600200" cy="457200"/>
          </a:xfrm>
        </p:spPr>
        <p:txBody>
          <a:bodyPr/>
          <a:lstStyle/>
          <a:p>
            <a:pPr>
              <a:defRPr/>
            </a:pPr>
            <a:fld id="{1F5B16B8-947D-4FBB-B241-B6415930DBA0}" type="slidenum">
              <a:rPr lang="en-US" smtClean="0"/>
              <a:pPr>
                <a:defRPr/>
              </a:pPr>
              <a:t>22</a:t>
            </a:fld>
            <a:endParaRPr lang="en-US" dirty="0"/>
          </a:p>
        </p:txBody>
      </p:sp>
      <p:pic>
        <p:nvPicPr>
          <p:cNvPr id="2" name="Picture 1">
            <a:extLst>
              <a:ext uri="{FF2B5EF4-FFF2-40B4-BE49-F238E27FC236}">
                <a16:creationId xmlns:a16="http://schemas.microsoft.com/office/drawing/2014/main" id="{03CC2A2C-5785-410A-BE35-19EFCBB07785}"/>
              </a:ext>
            </a:extLst>
          </p:cNvPr>
          <p:cNvPicPr>
            <a:picLocks noChangeAspect="1"/>
          </p:cNvPicPr>
          <p:nvPr/>
        </p:nvPicPr>
        <p:blipFill>
          <a:blip r:embed="rId3"/>
          <a:stretch>
            <a:fillRect/>
          </a:stretch>
        </p:blipFill>
        <p:spPr>
          <a:xfrm>
            <a:off x="8185324" y="990600"/>
            <a:ext cx="920576" cy="1316850"/>
          </a:xfrm>
          <a:prstGeom prst="rect">
            <a:avLst/>
          </a:prstGeom>
        </p:spPr>
      </p:pic>
    </p:spTree>
    <p:extLst>
      <p:ext uri="{BB962C8B-B14F-4D97-AF65-F5344CB8AC3E}">
        <p14:creationId xmlns:p14="http://schemas.microsoft.com/office/powerpoint/2010/main" val="2741038467"/>
      </p:ext>
    </p:extLst>
  </p:cSld>
  <p:clrMapOvr>
    <a:masterClrMapping/>
  </p:clrMapOvr>
  <p:transition advClick="0" advTm="48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295400" y="76202"/>
            <a:ext cx="7696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800" i="1" dirty="0"/>
          </a:p>
        </p:txBody>
      </p:sp>
      <p:sp>
        <p:nvSpPr>
          <p:cNvPr id="3075" name="Rectangle 3"/>
          <p:cNvSpPr>
            <a:spLocks noGrp="1" noChangeArrowheads="1"/>
          </p:cNvSpPr>
          <p:nvPr>
            <p:ph idx="1"/>
          </p:nvPr>
        </p:nvSpPr>
        <p:spPr>
          <a:xfrm>
            <a:off x="685800" y="1295401"/>
            <a:ext cx="8458200" cy="5029200"/>
          </a:xfrm>
        </p:spPr>
        <p:txBody>
          <a:bodyPr>
            <a:normAutofit/>
          </a:bodyPr>
          <a:lstStyle/>
          <a:p>
            <a:pPr eaLnBrk="1" hangingPunct="1">
              <a:lnSpc>
                <a:spcPct val="80000"/>
              </a:lnSpc>
            </a:pPr>
            <a:endParaRPr lang="en-US" sz="2000" dirty="0"/>
          </a:p>
          <a:p>
            <a:pPr marL="0" indent="0" algn="ctr">
              <a:buNone/>
            </a:pPr>
            <a:r>
              <a:rPr lang="en-US" sz="4400" b="1" i="1" dirty="0"/>
              <a:t>CONTACT INFO</a:t>
            </a:r>
          </a:p>
          <a:p>
            <a:pPr marL="0" indent="0">
              <a:spcBef>
                <a:spcPts val="0"/>
              </a:spcBef>
              <a:buNone/>
            </a:pPr>
            <a:r>
              <a:rPr lang="en-US" sz="2200" dirty="0"/>
              <a:t>	</a:t>
            </a:r>
            <a:r>
              <a:rPr lang="en-US" sz="2800" b="1" dirty="0"/>
              <a:t>	JUDI HORNBACK</a:t>
            </a:r>
          </a:p>
          <a:p>
            <a:pPr marL="0" indent="0">
              <a:spcBef>
                <a:spcPts val="0"/>
              </a:spcBef>
              <a:buNone/>
            </a:pPr>
            <a:r>
              <a:rPr lang="en-US" sz="2800" b="1" dirty="0"/>
              <a:t>					 St. Pius X, Conyers</a:t>
            </a:r>
          </a:p>
          <a:p>
            <a:pPr marL="0" indent="0">
              <a:spcBef>
                <a:spcPts val="0"/>
              </a:spcBef>
              <a:buNone/>
            </a:pPr>
            <a:r>
              <a:rPr lang="en-US" sz="2800" b="1" dirty="0"/>
              <a:t>		               </a:t>
            </a:r>
            <a:r>
              <a:rPr lang="en-US" sz="2800" b="1" dirty="0">
                <a:solidFill>
                  <a:schemeClr val="tx2">
                    <a:lumMod val="75000"/>
                  </a:schemeClr>
                </a:solidFill>
                <a:hlinkClick r:id="rId3">
                  <a:extLst>
                    <a:ext uri="{A12FA001-AC4F-418D-AE19-62706E023703}">
                      <ahyp:hlinkClr xmlns:ahyp="http://schemas.microsoft.com/office/drawing/2018/hyperlinkcolor" val="tx"/>
                    </a:ext>
                  </a:extLst>
                </a:hlinkClick>
              </a:rPr>
              <a:t>hornback11@sbcglobal.net</a:t>
            </a:r>
            <a:endParaRPr lang="en-US" sz="2800" b="1" dirty="0">
              <a:solidFill>
                <a:schemeClr val="tx2">
                  <a:lumMod val="75000"/>
                </a:schemeClr>
              </a:solidFill>
            </a:endParaRPr>
          </a:p>
          <a:p>
            <a:pPr marL="0" indent="0">
              <a:spcBef>
                <a:spcPts val="0"/>
              </a:spcBef>
              <a:buNone/>
            </a:pPr>
            <a:endParaRPr lang="en-US" sz="2800" b="1" dirty="0">
              <a:solidFill>
                <a:schemeClr val="tx2">
                  <a:lumMod val="75000"/>
                </a:schemeClr>
              </a:solidFill>
            </a:endParaRPr>
          </a:p>
          <a:p>
            <a:pPr marL="0" indent="0">
              <a:spcBef>
                <a:spcPts val="0"/>
              </a:spcBef>
              <a:buNone/>
            </a:pPr>
            <a:r>
              <a:rPr lang="en-US" sz="2800" b="1" dirty="0"/>
              <a:t>	     CHARLES JONES </a:t>
            </a:r>
          </a:p>
          <a:p>
            <a:pPr marL="0" indent="0">
              <a:spcBef>
                <a:spcPts val="0"/>
              </a:spcBef>
              <a:buNone/>
            </a:pPr>
            <a:r>
              <a:rPr lang="en-US" sz="2800" b="1" dirty="0"/>
              <a:t>					Archdiocese of Atlanta, OED</a:t>
            </a:r>
          </a:p>
          <a:p>
            <a:pPr marL="0" indent="0" algn="ctr">
              <a:spcBef>
                <a:spcPts val="0"/>
              </a:spcBef>
              <a:buNone/>
            </a:pPr>
            <a:r>
              <a:rPr lang="en-US" sz="2800" b="1" dirty="0">
                <a:solidFill>
                  <a:schemeClr val="tx2">
                    <a:lumMod val="75000"/>
                  </a:schemeClr>
                </a:solidFill>
                <a:hlinkClick r:id="rId4">
                  <a:extLst>
                    <a:ext uri="{A12FA001-AC4F-418D-AE19-62706E023703}">
                      <ahyp:hlinkClr xmlns:ahyp="http://schemas.microsoft.com/office/drawing/2018/hyperlinkcolor" val="tx"/>
                    </a:ext>
                  </a:extLst>
                </a:hlinkClick>
              </a:rPr>
              <a:t>cjones1@archatl.com</a:t>
            </a:r>
            <a:r>
              <a:rPr lang="en-US" sz="2800" b="1" dirty="0">
                <a:solidFill>
                  <a:schemeClr val="tx2">
                    <a:lumMod val="75000"/>
                  </a:schemeClr>
                </a:solidFill>
              </a:rPr>
              <a:t> </a:t>
            </a:r>
          </a:p>
          <a:p>
            <a:pPr marL="0" indent="0">
              <a:spcBef>
                <a:spcPts val="0"/>
              </a:spcBef>
              <a:buNone/>
            </a:pPr>
            <a:r>
              <a:rPr lang="en-US" sz="2200" dirty="0"/>
              <a:t>	</a:t>
            </a:r>
            <a:r>
              <a:rPr lang="en-US" sz="2800" dirty="0"/>
              <a:t>	</a:t>
            </a:r>
            <a:endParaRPr lang="en-US" sz="2200" b="1" i="1" dirty="0">
              <a:solidFill>
                <a:srgbClr val="336666"/>
              </a:solidFill>
            </a:endParaRPr>
          </a:p>
          <a:p>
            <a:pPr marL="0" indent="0">
              <a:spcBef>
                <a:spcPts val="0"/>
              </a:spcBef>
              <a:buNone/>
            </a:pPr>
            <a:r>
              <a:rPr lang="en-US" sz="2800" b="1" i="1" dirty="0">
                <a:solidFill>
                  <a:srgbClr val="336666"/>
                </a:solidFill>
              </a:rPr>
              <a:t> </a:t>
            </a:r>
            <a:endParaRPr lang="en-US" sz="1900" dirty="0"/>
          </a:p>
        </p:txBody>
      </p:sp>
      <p:sp>
        <p:nvSpPr>
          <p:cNvPr id="2" name="Slide Number Placeholder 1">
            <a:extLst>
              <a:ext uri="{FF2B5EF4-FFF2-40B4-BE49-F238E27FC236}">
                <a16:creationId xmlns:a16="http://schemas.microsoft.com/office/drawing/2014/main" id="{92EDCCAA-E7BB-4840-B6D6-85BF8830AEE0}"/>
              </a:ext>
            </a:extLst>
          </p:cNvPr>
          <p:cNvSpPr>
            <a:spLocks noGrp="1"/>
          </p:cNvSpPr>
          <p:nvPr>
            <p:ph type="sldNum" sz="quarter" idx="12"/>
          </p:nvPr>
        </p:nvSpPr>
        <p:spPr>
          <a:xfrm>
            <a:off x="7523000" y="6400800"/>
            <a:ext cx="1600200" cy="457200"/>
          </a:xfrm>
        </p:spPr>
        <p:txBody>
          <a:bodyPr/>
          <a:lstStyle/>
          <a:p>
            <a:pPr>
              <a:defRPr/>
            </a:pPr>
            <a:fld id="{1F5B16B8-947D-4FBB-B241-B6415930DBA0}" type="slidenum">
              <a:rPr lang="en-US" smtClean="0"/>
              <a:pPr>
                <a:defRPr/>
              </a:pPr>
              <a:t>23</a:t>
            </a:fld>
            <a:endParaRPr lang="en-US" dirty="0"/>
          </a:p>
        </p:txBody>
      </p:sp>
      <p:pic>
        <p:nvPicPr>
          <p:cNvPr id="3" name="Picture 2">
            <a:extLst>
              <a:ext uri="{FF2B5EF4-FFF2-40B4-BE49-F238E27FC236}">
                <a16:creationId xmlns:a16="http://schemas.microsoft.com/office/drawing/2014/main" id="{3BF037CD-22C2-4CA7-8DE6-4E97AA1EE995}"/>
              </a:ext>
            </a:extLst>
          </p:cNvPr>
          <p:cNvPicPr>
            <a:picLocks noChangeAspect="1"/>
          </p:cNvPicPr>
          <p:nvPr/>
        </p:nvPicPr>
        <p:blipFill>
          <a:blip r:embed="rId5"/>
          <a:stretch>
            <a:fillRect/>
          </a:stretch>
        </p:blipFill>
        <p:spPr>
          <a:xfrm>
            <a:off x="8047472" y="1295401"/>
            <a:ext cx="821456" cy="1183546"/>
          </a:xfrm>
          <a:prstGeom prst="rect">
            <a:avLst/>
          </a:prstGeom>
        </p:spPr>
      </p:pic>
    </p:spTree>
    <p:extLst>
      <p:ext uri="{BB962C8B-B14F-4D97-AF65-F5344CB8AC3E}">
        <p14:creationId xmlns:p14="http://schemas.microsoft.com/office/powerpoint/2010/main" val="1256362855"/>
      </p:ext>
    </p:extLst>
  </p:cSld>
  <p:clrMapOvr>
    <a:masterClrMapping/>
  </p:clrMapOvr>
  <p:transition advClick="0" advTm="48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43000" y="10486"/>
            <a:ext cx="7696200" cy="12954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3075" name="Rectangle 3"/>
          <p:cNvSpPr>
            <a:spLocks noGrp="1" noChangeArrowheads="1"/>
          </p:cNvSpPr>
          <p:nvPr>
            <p:ph idx="1"/>
          </p:nvPr>
        </p:nvSpPr>
        <p:spPr>
          <a:xfrm>
            <a:off x="1143000" y="1447800"/>
            <a:ext cx="7546774" cy="4702175"/>
          </a:xfrm>
        </p:spPr>
        <p:txBody>
          <a:bodyPr>
            <a:normAutofit/>
          </a:bodyPr>
          <a:lstStyle/>
          <a:p>
            <a:pPr eaLnBrk="1" hangingPunct="1">
              <a:lnSpc>
                <a:spcPct val="80000"/>
              </a:lnSpc>
            </a:pPr>
            <a:endParaRPr lang="en-US" sz="2000" dirty="0"/>
          </a:p>
          <a:p>
            <a:pPr marL="0" indent="0" algn="ctr">
              <a:buNone/>
            </a:pPr>
            <a:r>
              <a:rPr lang="en-US" sz="2800" b="1" dirty="0"/>
              <a:t>OPENING PRAYER</a:t>
            </a:r>
          </a:p>
          <a:p>
            <a:pPr marL="0" indent="0">
              <a:buNone/>
            </a:pPr>
            <a:r>
              <a:rPr lang="en-US" sz="2000" b="0" i="0" dirty="0">
                <a:solidFill>
                  <a:srgbClr val="222222"/>
                </a:solidFill>
                <a:effectLst/>
              </a:rPr>
              <a:t>God our Father, whose love brings us </a:t>
            </a:r>
            <a:r>
              <a:rPr lang="en-US" sz="2000" dirty="0">
                <a:solidFill>
                  <a:srgbClr val="222222"/>
                </a:solidFill>
              </a:rPr>
              <a:t>to life and whose mercy gives us new birth, look favorably upon us as we </a:t>
            </a:r>
            <a:r>
              <a:rPr lang="en-US" sz="2000" b="0" i="0" dirty="0">
                <a:solidFill>
                  <a:srgbClr val="222222"/>
                </a:solidFill>
                <a:effectLst/>
              </a:rPr>
              <a:t>come before you today seeking </a:t>
            </a:r>
            <a:r>
              <a:rPr lang="en-US" sz="2000" dirty="0">
                <a:solidFill>
                  <a:srgbClr val="222222"/>
                </a:solidFill>
              </a:rPr>
              <a:t>Y</a:t>
            </a:r>
            <a:r>
              <a:rPr lang="en-US" sz="2000" b="0" i="0" dirty="0">
                <a:solidFill>
                  <a:srgbClr val="222222"/>
                </a:solidFill>
                <a:effectLst/>
              </a:rPr>
              <a:t>our guidance and wisdom. Fill our minds and hearts with everything that is holy. Help us to grow closer as a group and community. Help us to be the RCIA leaders and catechists that you need to share Your Word and spread </a:t>
            </a:r>
            <a:r>
              <a:rPr lang="en-US" sz="2000" dirty="0">
                <a:solidFill>
                  <a:srgbClr val="222222"/>
                </a:solidFill>
              </a:rPr>
              <a:t>Your Good News, increasing the numbers in Your church.  May we continue to </a:t>
            </a:r>
            <a:r>
              <a:rPr lang="en-US" sz="2000" b="0" i="0" dirty="0">
                <a:solidFill>
                  <a:srgbClr val="222222"/>
                </a:solidFill>
                <a:effectLst/>
              </a:rPr>
              <a:t>pursue Your truth and share it in service to do Your will, through Jesus Christ, our Lord and Savior.  Amen.</a:t>
            </a:r>
            <a:endParaRPr lang="en-US" sz="2000" dirty="0">
              <a:solidFill>
                <a:srgbClr val="333333"/>
              </a:solidFill>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000" dirty="0">
              <a:solidFill>
                <a:srgbClr val="333333"/>
              </a:solidFill>
              <a:effectLst/>
              <a:ea typeface="Calibri" panose="020F0502020204030204" pitchFamily="34" charset="0"/>
              <a:cs typeface="Times New Roman" panose="02020603050405020304" pitchFamily="18" charset="0"/>
            </a:endParaRPr>
          </a:p>
          <a:p>
            <a:pPr algn="ctr" eaLnBrk="1" hangingPunct="1">
              <a:lnSpc>
                <a:spcPct val="80000"/>
              </a:lnSpc>
              <a:buFont typeface="Wingdings" pitchFamily="2" charset="2"/>
              <a:buNone/>
            </a:pPr>
            <a:endParaRPr lang="en-US" sz="1900" dirty="0"/>
          </a:p>
        </p:txBody>
      </p:sp>
      <p:sp>
        <p:nvSpPr>
          <p:cNvPr id="3" name="Slide Number Placeholder 2">
            <a:extLst>
              <a:ext uri="{FF2B5EF4-FFF2-40B4-BE49-F238E27FC236}">
                <a16:creationId xmlns:a16="http://schemas.microsoft.com/office/drawing/2014/main" id="{8744641E-0DF1-4CC6-8897-5B88334E2A3B}"/>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3</a:t>
            </a:fld>
            <a:endParaRPr lang="en-US" dirty="0"/>
          </a:p>
        </p:txBody>
      </p:sp>
      <p:pic>
        <p:nvPicPr>
          <p:cNvPr id="2" name="Picture 1">
            <a:extLst>
              <a:ext uri="{FF2B5EF4-FFF2-40B4-BE49-F238E27FC236}">
                <a16:creationId xmlns:a16="http://schemas.microsoft.com/office/drawing/2014/main" id="{03CC2A2C-5785-410A-BE35-19EFCBB07785}"/>
              </a:ext>
            </a:extLst>
          </p:cNvPr>
          <p:cNvPicPr>
            <a:picLocks noChangeAspect="1"/>
          </p:cNvPicPr>
          <p:nvPr/>
        </p:nvPicPr>
        <p:blipFill>
          <a:blip r:embed="rId3"/>
          <a:stretch>
            <a:fillRect/>
          </a:stretch>
        </p:blipFill>
        <p:spPr>
          <a:xfrm>
            <a:off x="8198667" y="1143000"/>
            <a:ext cx="823865" cy="1178508"/>
          </a:xfrm>
          <a:prstGeom prst="rect">
            <a:avLst/>
          </a:prstGeom>
        </p:spPr>
      </p:pic>
    </p:spTree>
    <p:extLst>
      <p:ext uri="{BB962C8B-B14F-4D97-AF65-F5344CB8AC3E}">
        <p14:creationId xmlns:p14="http://schemas.microsoft.com/office/powerpoint/2010/main" val="1679546208"/>
      </p:ext>
    </p:extLst>
  </p:cSld>
  <p:clrMapOvr>
    <a:masterClrMapping/>
  </p:clrMapOvr>
  <p:transition advClick="0" advTm="48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11185"/>
            <a:ext cx="8077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558083" name="Rectangle 3"/>
          <p:cNvSpPr>
            <a:spLocks noGrp="1" noChangeArrowheads="1"/>
          </p:cNvSpPr>
          <p:nvPr>
            <p:ph idx="1"/>
          </p:nvPr>
        </p:nvSpPr>
        <p:spPr>
          <a:xfrm>
            <a:off x="609600" y="1828800"/>
            <a:ext cx="8382000" cy="4343400"/>
          </a:xfrm>
        </p:spPr>
        <p:txBody>
          <a:bodyPr>
            <a:normAutofit fontScale="92500" lnSpcReduction="10000"/>
          </a:bodyPr>
          <a:lstStyle/>
          <a:p>
            <a:pPr algn="ctr" eaLnBrk="1" hangingPunct="1">
              <a:lnSpc>
                <a:spcPct val="90000"/>
              </a:lnSpc>
              <a:buFont typeface="Wingdings" pitchFamily="2" charset="2"/>
              <a:buNone/>
            </a:pPr>
            <a:r>
              <a:rPr lang="en-US" sz="4400" b="1" dirty="0"/>
              <a:t>WORKSHOP GOALS</a:t>
            </a:r>
          </a:p>
          <a:p>
            <a:pPr lvl="1" eaLnBrk="1" hangingPunct="1">
              <a:lnSpc>
                <a:spcPct val="90000"/>
              </a:lnSpc>
              <a:buFont typeface="Arial" panose="020B0604020202020204" pitchFamily="34" charset="0"/>
              <a:buChar char="•"/>
            </a:pPr>
            <a:r>
              <a:rPr lang="en-US" sz="2400" dirty="0"/>
              <a:t>Identify with Vatican II’s Primacy of Baptism and its importance to the “</a:t>
            </a:r>
            <a:r>
              <a:rPr lang="en-US" sz="2400" i="1" dirty="0"/>
              <a:t>Candidate</a:t>
            </a:r>
            <a:r>
              <a:rPr lang="en-US" sz="2400" dirty="0"/>
              <a:t>” </a:t>
            </a:r>
          </a:p>
          <a:p>
            <a:pPr lvl="1" eaLnBrk="1" hangingPunct="1">
              <a:lnSpc>
                <a:spcPct val="90000"/>
              </a:lnSpc>
              <a:buFont typeface="Arial" panose="020B0604020202020204" pitchFamily="34" charset="0"/>
              <a:buChar char="•"/>
            </a:pPr>
            <a:r>
              <a:rPr lang="en-US" sz="2400" dirty="0"/>
              <a:t>Understand preparing candidates based upon age of discretion</a:t>
            </a:r>
          </a:p>
          <a:p>
            <a:pPr lvl="1" eaLnBrk="1" hangingPunct="1">
              <a:lnSpc>
                <a:spcPct val="90000"/>
              </a:lnSpc>
              <a:buFont typeface="Arial" panose="020B0604020202020204" pitchFamily="34" charset="0"/>
              <a:buChar char="•"/>
            </a:pPr>
            <a:r>
              <a:rPr lang="en-US" sz="2400" dirty="0"/>
              <a:t>Determine the needs of the Baptized Catechized person</a:t>
            </a:r>
          </a:p>
          <a:p>
            <a:pPr lvl="1" eaLnBrk="1" hangingPunct="1">
              <a:lnSpc>
                <a:spcPct val="90000"/>
              </a:lnSpc>
              <a:buFont typeface="Arial" panose="020B0604020202020204" pitchFamily="34" charset="0"/>
              <a:buChar char="•"/>
            </a:pPr>
            <a:r>
              <a:rPr lang="en-US" sz="2400" dirty="0">
                <a:sym typeface="Wingdings" panose="05000000000000000000" pitchFamily="2" charset="2"/>
              </a:rPr>
              <a:t>Determine the needs of the Baptized </a:t>
            </a:r>
            <a:r>
              <a:rPr lang="en-US" sz="2400" dirty="0" err="1">
                <a:sym typeface="Wingdings" panose="05000000000000000000" pitchFamily="2" charset="2"/>
              </a:rPr>
              <a:t>Uncatechized</a:t>
            </a:r>
            <a:r>
              <a:rPr lang="en-US" sz="2400" dirty="0">
                <a:sym typeface="Wingdings" panose="05000000000000000000" pitchFamily="2" charset="2"/>
              </a:rPr>
              <a:t> person</a:t>
            </a:r>
          </a:p>
          <a:p>
            <a:pPr lvl="1">
              <a:lnSpc>
                <a:spcPct val="90000"/>
              </a:lnSpc>
              <a:buFont typeface="Arial" panose="020B0604020202020204" pitchFamily="34" charset="0"/>
              <a:buChar char="•"/>
            </a:pPr>
            <a:r>
              <a:rPr lang="en-US" sz="2400" dirty="0"/>
              <a:t>Understand forms of catechesis specific to “</a:t>
            </a:r>
            <a:r>
              <a:rPr lang="en-US" sz="2400" i="1" dirty="0"/>
              <a:t>Candidates</a:t>
            </a:r>
            <a:r>
              <a:rPr lang="en-US" sz="2400" dirty="0"/>
              <a:t>”</a:t>
            </a:r>
          </a:p>
          <a:p>
            <a:pPr lvl="1" eaLnBrk="1" hangingPunct="1">
              <a:lnSpc>
                <a:spcPct val="90000"/>
              </a:lnSpc>
              <a:buFont typeface="Arial" panose="020B0604020202020204" pitchFamily="34" charset="0"/>
              <a:buChar char="•"/>
            </a:pPr>
            <a:r>
              <a:rPr lang="en-US" sz="2400" dirty="0"/>
              <a:t>Identify the Rites specific to “</a:t>
            </a:r>
            <a:r>
              <a:rPr lang="en-US" sz="2400" i="1" dirty="0"/>
              <a:t>Candidates</a:t>
            </a:r>
            <a:r>
              <a:rPr lang="en-US" sz="2400" dirty="0"/>
              <a:t>”</a:t>
            </a:r>
          </a:p>
          <a:p>
            <a:pPr eaLnBrk="1" hangingPunct="1">
              <a:lnSpc>
                <a:spcPct val="90000"/>
              </a:lnSpc>
              <a:buFont typeface="Wingdings" pitchFamily="2" charset="2"/>
              <a:buNone/>
            </a:pPr>
            <a:endParaRPr lang="en-US" sz="2800" i="1" dirty="0"/>
          </a:p>
        </p:txBody>
      </p:sp>
      <p:sp>
        <p:nvSpPr>
          <p:cNvPr id="3" name="Slide Number Placeholder 2">
            <a:extLst>
              <a:ext uri="{FF2B5EF4-FFF2-40B4-BE49-F238E27FC236}">
                <a16:creationId xmlns:a16="http://schemas.microsoft.com/office/drawing/2014/main" id="{9F659639-049C-47CD-9D2C-BBBFA1881175}"/>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4</a:t>
            </a:fld>
            <a:endParaRPr lang="en-US"/>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8202452" y="1096971"/>
            <a:ext cx="920576" cy="1316850"/>
          </a:xfrm>
          <a:prstGeom prst="rect">
            <a:avLst/>
          </a:prstGeom>
        </p:spPr>
      </p:pic>
    </p:spTree>
    <p:extLst>
      <p:ext uri="{BB962C8B-B14F-4D97-AF65-F5344CB8AC3E}">
        <p14:creationId xmlns:p14="http://schemas.microsoft.com/office/powerpoint/2010/main" val="3774183125"/>
      </p:ext>
    </p:extLst>
  </p:cSld>
  <p:clrMapOvr>
    <a:masterClrMapping/>
  </p:clrMapOvr>
  <p:transition advClick="0" advTm="4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0"/>
            <a:ext cx="8077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558083" name="Rectangle 3"/>
          <p:cNvSpPr>
            <a:spLocks noGrp="1" noChangeArrowheads="1"/>
          </p:cNvSpPr>
          <p:nvPr>
            <p:ph idx="1"/>
          </p:nvPr>
        </p:nvSpPr>
        <p:spPr>
          <a:xfrm>
            <a:off x="457200" y="1828800"/>
            <a:ext cx="8534400" cy="4343400"/>
          </a:xfrm>
        </p:spPr>
        <p:txBody>
          <a:bodyPr>
            <a:normAutofit fontScale="92500" lnSpcReduction="10000"/>
          </a:bodyPr>
          <a:lstStyle/>
          <a:p>
            <a:pPr algn="ctr" eaLnBrk="1" hangingPunct="1">
              <a:lnSpc>
                <a:spcPct val="90000"/>
              </a:lnSpc>
              <a:buFont typeface="Wingdings" pitchFamily="2" charset="2"/>
              <a:buNone/>
            </a:pPr>
            <a:r>
              <a:rPr lang="en-US" sz="4400" b="1" dirty="0"/>
              <a:t>“CHECK-IN”?</a:t>
            </a:r>
          </a:p>
          <a:p>
            <a:pPr lvl="1" eaLnBrk="1" hangingPunct="1">
              <a:lnSpc>
                <a:spcPct val="90000"/>
              </a:lnSpc>
              <a:buFont typeface="Arial" panose="020B0604020202020204" pitchFamily="34" charset="0"/>
              <a:buChar char="•"/>
            </a:pPr>
            <a:r>
              <a:rPr lang="en-US" sz="2400" dirty="0"/>
              <a:t>Do you have a Year-Round/Continuous RCIA Process?</a:t>
            </a:r>
          </a:p>
          <a:p>
            <a:pPr lvl="1" eaLnBrk="1" hangingPunct="1">
              <a:lnSpc>
                <a:spcPct val="90000"/>
              </a:lnSpc>
              <a:buFont typeface="Arial" panose="020B0604020202020204" pitchFamily="34" charset="0"/>
              <a:buChar char="•"/>
            </a:pPr>
            <a:r>
              <a:rPr lang="en-US" sz="2400" dirty="0"/>
              <a:t>Do you have Baptized Candidates in your RCIA?</a:t>
            </a:r>
          </a:p>
          <a:p>
            <a:pPr lvl="1" eaLnBrk="1" hangingPunct="1">
              <a:lnSpc>
                <a:spcPct val="90000"/>
              </a:lnSpc>
              <a:buFont typeface="Arial" panose="020B0604020202020204" pitchFamily="34" charset="0"/>
              <a:buChar char="•"/>
            </a:pPr>
            <a:r>
              <a:rPr lang="en-US" sz="2400" dirty="0"/>
              <a:t>Do you distinguish formation between Candidates and Catechumens, including children?  How?</a:t>
            </a:r>
          </a:p>
          <a:p>
            <a:pPr lvl="1" eaLnBrk="1" hangingPunct="1">
              <a:lnSpc>
                <a:spcPct val="90000"/>
              </a:lnSpc>
              <a:buFont typeface="Arial" panose="020B0604020202020204" pitchFamily="34" charset="0"/>
              <a:buChar char="•"/>
            </a:pPr>
            <a:r>
              <a:rPr lang="en-US" sz="2400" dirty="0"/>
              <a:t>Do you distinguish formation between catechized and </a:t>
            </a:r>
            <a:r>
              <a:rPr lang="en-US" sz="2400" dirty="0" err="1"/>
              <a:t>uncatechized</a:t>
            </a:r>
            <a:r>
              <a:rPr lang="en-US" sz="2400" dirty="0"/>
              <a:t> Candidates?</a:t>
            </a:r>
          </a:p>
          <a:p>
            <a:pPr lvl="1" eaLnBrk="1" hangingPunct="1">
              <a:lnSpc>
                <a:spcPct val="90000"/>
              </a:lnSpc>
              <a:buFont typeface="Arial" panose="020B0604020202020204" pitchFamily="34" charset="0"/>
              <a:buChar char="•"/>
            </a:pPr>
            <a:r>
              <a:rPr lang="en-US" sz="2400" dirty="0"/>
              <a:t>Do you incorporate Candidates into the life of the parish?</a:t>
            </a:r>
          </a:p>
          <a:p>
            <a:pPr lvl="1" eaLnBrk="1" hangingPunct="1">
              <a:lnSpc>
                <a:spcPct val="90000"/>
              </a:lnSpc>
              <a:buFont typeface="Arial" panose="020B0604020202020204" pitchFamily="34" charset="0"/>
              <a:buChar char="•"/>
            </a:pPr>
            <a:r>
              <a:rPr lang="en-US" sz="2400" dirty="0"/>
              <a:t>Do you celebrate Rite of Reception into Full Communion </a:t>
            </a:r>
            <a:r>
              <a:rPr lang="en-US" sz="2400" i="1" dirty="0"/>
              <a:t>OUTSIDE</a:t>
            </a:r>
            <a:r>
              <a:rPr lang="en-US" sz="2400" dirty="0"/>
              <a:t> of Easter Vigil?</a:t>
            </a:r>
          </a:p>
          <a:p>
            <a:pPr eaLnBrk="1" hangingPunct="1">
              <a:lnSpc>
                <a:spcPct val="90000"/>
              </a:lnSpc>
              <a:buFont typeface="Wingdings" pitchFamily="2" charset="2"/>
              <a:buNone/>
            </a:pPr>
            <a:endParaRPr lang="en-US" sz="2800" i="1" dirty="0"/>
          </a:p>
        </p:txBody>
      </p:sp>
      <p:sp>
        <p:nvSpPr>
          <p:cNvPr id="3" name="Slide Number Placeholder 2">
            <a:extLst>
              <a:ext uri="{FF2B5EF4-FFF2-40B4-BE49-F238E27FC236}">
                <a16:creationId xmlns:a16="http://schemas.microsoft.com/office/drawing/2014/main" id="{9F659639-049C-47CD-9D2C-BBBFA1881175}"/>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5</a:t>
            </a:fld>
            <a:endParaRPr lang="en-US"/>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8153400" y="1056075"/>
            <a:ext cx="920576" cy="1316850"/>
          </a:xfrm>
          <a:prstGeom prst="rect">
            <a:avLst/>
          </a:prstGeom>
        </p:spPr>
      </p:pic>
    </p:spTree>
    <p:extLst>
      <p:ext uri="{BB962C8B-B14F-4D97-AF65-F5344CB8AC3E}">
        <p14:creationId xmlns:p14="http://schemas.microsoft.com/office/powerpoint/2010/main" val="2595271453"/>
      </p:ext>
    </p:extLst>
  </p:cSld>
  <p:clrMapOvr>
    <a:masterClrMapping/>
  </p:clrMapOvr>
  <p:transition advClick="0" advTm="43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31947"/>
            <a:ext cx="8077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558083" name="Rectangle 3"/>
          <p:cNvSpPr>
            <a:spLocks noGrp="1" noChangeArrowheads="1"/>
          </p:cNvSpPr>
          <p:nvPr>
            <p:ph idx="1"/>
          </p:nvPr>
        </p:nvSpPr>
        <p:spPr>
          <a:xfrm>
            <a:off x="838200" y="1828800"/>
            <a:ext cx="7620000" cy="4114800"/>
          </a:xfrm>
        </p:spPr>
        <p:txBody>
          <a:bodyPr/>
          <a:lstStyle/>
          <a:p>
            <a:pPr algn="ctr" eaLnBrk="1" hangingPunct="1">
              <a:lnSpc>
                <a:spcPct val="90000"/>
              </a:lnSpc>
              <a:buFont typeface="Wingdings" pitchFamily="2" charset="2"/>
              <a:buNone/>
            </a:pPr>
            <a:endParaRPr lang="en-US" sz="2000" dirty="0"/>
          </a:p>
          <a:p>
            <a:pPr algn="ctr" eaLnBrk="1" hangingPunct="1">
              <a:lnSpc>
                <a:spcPct val="90000"/>
              </a:lnSpc>
              <a:buFont typeface="Wingdings" pitchFamily="2" charset="2"/>
              <a:buNone/>
            </a:pPr>
            <a:r>
              <a:rPr lang="en-US" sz="4400" b="1" dirty="0"/>
              <a:t>APPLYING THE VISION OF </a:t>
            </a:r>
          </a:p>
          <a:p>
            <a:pPr algn="ctr" eaLnBrk="1" hangingPunct="1">
              <a:lnSpc>
                <a:spcPct val="90000"/>
              </a:lnSpc>
              <a:buFont typeface="Wingdings" pitchFamily="2" charset="2"/>
              <a:buNone/>
            </a:pPr>
            <a:r>
              <a:rPr lang="en-US" sz="4400" b="1" dirty="0"/>
              <a:t>VATICAN II:  </a:t>
            </a:r>
          </a:p>
          <a:p>
            <a:pPr algn="ctr" eaLnBrk="1" hangingPunct="1">
              <a:lnSpc>
                <a:spcPct val="90000"/>
              </a:lnSpc>
              <a:buFont typeface="Wingdings" pitchFamily="2" charset="2"/>
              <a:buNone/>
            </a:pPr>
            <a:r>
              <a:rPr lang="en-US" sz="4400" b="1" dirty="0"/>
              <a:t>RENEWAL AND</a:t>
            </a:r>
          </a:p>
          <a:p>
            <a:pPr algn="ctr" eaLnBrk="1" hangingPunct="1">
              <a:lnSpc>
                <a:spcPct val="90000"/>
              </a:lnSpc>
              <a:buFont typeface="Wingdings" pitchFamily="2" charset="2"/>
              <a:buNone/>
            </a:pPr>
            <a:r>
              <a:rPr lang="en-US" sz="4400" b="1" dirty="0"/>
              <a:t> REPRIORITIZING BAPTISM</a:t>
            </a:r>
            <a:endParaRPr lang="en-US" sz="4400" i="1" dirty="0"/>
          </a:p>
          <a:p>
            <a:pPr algn="ctr" eaLnBrk="1" hangingPunct="1">
              <a:lnSpc>
                <a:spcPct val="90000"/>
              </a:lnSpc>
              <a:buFont typeface="Wingdings" pitchFamily="2" charset="2"/>
              <a:buNone/>
            </a:pPr>
            <a:endParaRPr lang="en-US" sz="2000" dirty="0"/>
          </a:p>
        </p:txBody>
      </p:sp>
      <p:sp>
        <p:nvSpPr>
          <p:cNvPr id="3" name="Slide Number Placeholder 2">
            <a:extLst>
              <a:ext uri="{FF2B5EF4-FFF2-40B4-BE49-F238E27FC236}">
                <a16:creationId xmlns:a16="http://schemas.microsoft.com/office/drawing/2014/main" id="{620E292F-A8D1-460B-B36C-F28E83A954C7}"/>
              </a:ext>
            </a:extLst>
          </p:cNvPr>
          <p:cNvSpPr>
            <a:spLocks noGrp="1"/>
          </p:cNvSpPr>
          <p:nvPr>
            <p:ph type="sldNum" sz="quarter" idx="12"/>
          </p:nvPr>
        </p:nvSpPr>
        <p:spPr>
          <a:xfrm>
            <a:off x="7537624" y="6391656"/>
            <a:ext cx="1600200" cy="457200"/>
          </a:xfrm>
        </p:spPr>
        <p:txBody>
          <a:bodyPr/>
          <a:lstStyle/>
          <a:p>
            <a:pPr>
              <a:defRPr/>
            </a:pPr>
            <a:fld id="{1F5B16B8-947D-4FBB-B241-B6415930DBA0}" type="slidenum">
              <a:rPr lang="en-US" smtClean="0"/>
              <a:pPr>
                <a:defRPr/>
              </a:pPr>
              <a:t>6</a:t>
            </a:fld>
            <a:endParaRPr lang="en-US" dirty="0"/>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8153400" y="1066800"/>
            <a:ext cx="920576" cy="1316850"/>
          </a:xfrm>
          <a:prstGeom prst="rect">
            <a:avLst/>
          </a:prstGeom>
        </p:spPr>
      </p:pic>
    </p:spTree>
    <p:extLst>
      <p:ext uri="{BB962C8B-B14F-4D97-AF65-F5344CB8AC3E}">
        <p14:creationId xmlns:p14="http://schemas.microsoft.com/office/powerpoint/2010/main" val="418045712"/>
      </p:ext>
    </p:extLst>
  </p:cSld>
  <p:clrMapOvr>
    <a:masterClrMapping/>
  </p:clrMapOvr>
  <p:transition advClick="0" advTm="4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11430"/>
            <a:ext cx="8077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558083" name="Rectangle 3"/>
          <p:cNvSpPr>
            <a:spLocks noGrp="1" noChangeArrowheads="1"/>
          </p:cNvSpPr>
          <p:nvPr>
            <p:ph idx="1"/>
          </p:nvPr>
        </p:nvSpPr>
        <p:spPr>
          <a:xfrm>
            <a:off x="1600200" y="1836420"/>
            <a:ext cx="7086600" cy="4343400"/>
          </a:xfrm>
        </p:spPr>
        <p:txBody>
          <a:bodyPr>
            <a:normAutofit/>
          </a:bodyPr>
          <a:lstStyle/>
          <a:p>
            <a:pPr lvl="1" eaLnBrk="1" hangingPunct="1">
              <a:lnSpc>
                <a:spcPct val="90000"/>
              </a:lnSpc>
              <a:buFont typeface="Arial" panose="020B0604020202020204" pitchFamily="34" charset="0"/>
              <a:buChar char="•"/>
            </a:pPr>
            <a:endParaRPr lang="en-US" sz="2400" dirty="0"/>
          </a:p>
          <a:p>
            <a:pPr lvl="1" eaLnBrk="1" hangingPunct="1">
              <a:lnSpc>
                <a:spcPct val="90000"/>
              </a:lnSpc>
              <a:buFont typeface="Arial" panose="020B0604020202020204" pitchFamily="34" charset="0"/>
              <a:buChar char="•"/>
            </a:pPr>
            <a:r>
              <a:rPr lang="en-US" sz="2400" dirty="0"/>
              <a:t>Emphasis on Baptismal Spirituality</a:t>
            </a:r>
          </a:p>
          <a:p>
            <a:pPr lvl="1" eaLnBrk="1" hangingPunct="1">
              <a:lnSpc>
                <a:spcPct val="90000"/>
              </a:lnSpc>
              <a:buFont typeface="Arial" panose="020B0604020202020204" pitchFamily="34" charset="0"/>
              <a:buChar char="•"/>
            </a:pPr>
            <a:r>
              <a:rPr lang="en-US" sz="2400" b="1" i="1" dirty="0"/>
              <a:t>Right</a:t>
            </a:r>
            <a:r>
              <a:rPr lang="en-US" sz="2400" dirty="0"/>
              <a:t> to be called </a:t>
            </a:r>
            <a:r>
              <a:rPr lang="en-US" sz="2400" i="1" dirty="0"/>
              <a:t>Christian</a:t>
            </a:r>
          </a:p>
          <a:p>
            <a:pPr lvl="1" eaLnBrk="1" hangingPunct="1">
              <a:lnSpc>
                <a:spcPct val="90000"/>
              </a:lnSpc>
              <a:buFont typeface="Arial" panose="020B0604020202020204" pitchFamily="34" charset="0"/>
              <a:buChar char="•"/>
            </a:pPr>
            <a:r>
              <a:rPr lang="en-US" sz="2400" dirty="0"/>
              <a:t>Code of Canon Law #204</a:t>
            </a:r>
          </a:p>
          <a:p>
            <a:pPr lvl="1" eaLnBrk="1" hangingPunct="1">
              <a:lnSpc>
                <a:spcPct val="90000"/>
              </a:lnSpc>
              <a:buFont typeface="Arial" panose="020B0604020202020204" pitchFamily="34" charset="0"/>
              <a:buChar char="•"/>
            </a:pPr>
            <a:r>
              <a:rPr lang="en-US" sz="2400" dirty="0"/>
              <a:t>RCIA Rite Book #400-409</a:t>
            </a:r>
          </a:p>
          <a:p>
            <a:pPr lvl="1" eaLnBrk="1" hangingPunct="1">
              <a:lnSpc>
                <a:spcPct val="90000"/>
              </a:lnSpc>
              <a:buFont typeface="Arial" panose="020B0604020202020204" pitchFamily="34" charset="0"/>
              <a:buChar char="•"/>
            </a:pPr>
            <a:r>
              <a:rPr lang="en-US" sz="2400" dirty="0"/>
              <a:t>Valid Baptism:  Form and Matter (Trinitarian Formula with Water)</a:t>
            </a:r>
          </a:p>
          <a:p>
            <a:pPr eaLnBrk="1" hangingPunct="1">
              <a:lnSpc>
                <a:spcPct val="90000"/>
              </a:lnSpc>
              <a:buFont typeface="Wingdings" pitchFamily="2" charset="2"/>
              <a:buNone/>
            </a:pPr>
            <a:endParaRPr lang="en-US" sz="2800" i="1" dirty="0"/>
          </a:p>
        </p:txBody>
      </p:sp>
      <p:sp>
        <p:nvSpPr>
          <p:cNvPr id="3" name="Slide Number Placeholder 2">
            <a:extLst>
              <a:ext uri="{FF2B5EF4-FFF2-40B4-BE49-F238E27FC236}">
                <a16:creationId xmlns:a16="http://schemas.microsoft.com/office/drawing/2014/main" id="{9F659639-049C-47CD-9D2C-BBBFA1881175}"/>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7</a:t>
            </a:fld>
            <a:endParaRPr lang="en-US"/>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8191850" y="1125628"/>
            <a:ext cx="920576" cy="1316850"/>
          </a:xfrm>
          <a:prstGeom prst="rect">
            <a:avLst/>
          </a:prstGeom>
        </p:spPr>
      </p:pic>
    </p:spTree>
    <p:extLst>
      <p:ext uri="{BB962C8B-B14F-4D97-AF65-F5344CB8AC3E}">
        <p14:creationId xmlns:p14="http://schemas.microsoft.com/office/powerpoint/2010/main" val="1274229114"/>
      </p:ext>
    </p:extLst>
  </p:cSld>
  <p:clrMapOvr>
    <a:masterClrMapping/>
  </p:clrMapOvr>
  <p:transition advClick="0" advTm="4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31947"/>
            <a:ext cx="8077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558083" name="Rectangle 3"/>
          <p:cNvSpPr>
            <a:spLocks noGrp="1" noChangeArrowheads="1"/>
          </p:cNvSpPr>
          <p:nvPr>
            <p:ph idx="1"/>
          </p:nvPr>
        </p:nvSpPr>
        <p:spPr>
          <a:xfrm>
            <a:off x="838200" y="1828800"/>
            <a:ext cx="7620000" cy="4114800"/>
          </a:xfrm>
        </p:spPr>
        <p:txBody>
          <a:bodyPr/>
          <a:lstStyle/>
          <a:p>
            <a:pPr algn="ctr" eaLnBrk="1" hangingPunct="1">
              <a:lnSpc>
                <a:spcPct val="90000"/>
              </a:lnSpc>
              <a:buFont typeface="Wingdings" pitchFamily="2" charset="2"/>
              <a:buNone/>
            </a:pPr>
            <a:endParaRPr lang="en-US" sz="2000" dirty="0"/>
          </a:p>
          <a:p>
            <a:pPr algn="ctr" eaLnBrk="1" hangingPunct="1">
              <a:lnSpc>
                <a:spcPct val="90000"/>
              </a:lnSpc>
              <a:buFont typeface="Wingdings" pitchFamily="2" charset="2"/>
              <a:buNone/>
            </a:pPr>
            <a:r>
              <a:rPr lang="en-US" sz="4400" b="1" dirty="0"/>
              <a:t>WHY</a:t>
            </a:r>
          </a:p>
          <a:p>
            <a:pPr algn="ctr" eaLnBrk="1" hangingPunct="1">
              <a:lnSpc>
                <a:spcPct val="90000"/>
              </a:lnSpc>
              <a:buFont typeface="Wingdings" pitchFamily="2" charset="2"/>
              <a:buNone/>
            </a:pPr>
            <a:r>
              <a:rPr lang="en-US" sz="4400" b="1" dirty="0"/>
              <a:t>GATHER</a:t>
            </a:r>
          </a:p>
          <a:p>
            <a:pPr algn="ctr" eaLnBrk="1" hangingPunct="1">
              <a:lnSpc>
                <a:spcPct val="90000"/>
              </a:lnSpc>
              <a:buFont typeface="Wingdings" pitchFamily="2" charset="2"/>
              <a:buNone/>
            </a:pPr>
            <a:r>
              <a:rPr lang="en-US" sz="4400" b="1" dirty="0"/>
              <a:t>INFORMATION </a:t>
            </a:r>
          </a:p>
          <a:p>
            <a:pPr algn="ctr" eaLnBrk="1" hangingPunct="1">
              <a:lnSpc>
                <a:spcPct val="90000"/>
              </a:lnSpc>
              <a:buFont typeface="Wingdings" pitchFamily="2" charset="2"/>
              <a:buNone/>
            </a:pPr>
            <a:r>
              <a:rPr lang="en-US" sz="4400" b="1" dirty="0"/>
              <a:t>and WHEN</a:t>
            </a:r>
            <a:endParaRPr lang="en-US" sz="4400" dirty="0"/>
          </a:p>
        </p:txBody>
      </p:sp>
      <p:sp>
        <p:nvSpPr>
          <p:cNvPr id="3" name="Slide Number Placeholder 2">
            <a:extLst>
              <a:ext uri="{FF2B5EF4-FFF2-40B4-BE49-F238E27FC236}">
                <a16:creationId xmlns:a16="http://schemas.microsoft.com/office/drawing/2014/main" id="{620E292F-A8D1-460B-B36C-F28E83A954C7}"/>
              </a:ext>
            </a:extLst>
          </p:cNvPr>
          <p:cNvSpPr>
            <a:spLocks noGrp="1"/>
          </p:cNvSpPr>
          <p:nvPr>
            <p:ph type="sldNum" sz="quarter" idx="12"/>
          </p:nvPr>
        </p:nvSpPr>
        <p:spPr>
          <a:xfrm>
            <a:off x="7537624" y="6391656"/>
            <a:ext cx="1600200" cy="457200"/>
          </a:xfrm>
        </p:spPr>
        <p:txBody>
          <a:bodyPr/>
          <a:lstStyle/>
          <a:p>
            <a:pPr>
              <a:defRPr/>
            </a:pPr>
            <a:fld id="{1F5B16B8-947D-4FBB-B241-B6415930DBA0}" type="slidenum">
              <a:rPr lang="en-US" smtClean="0"/>
              <a:pPr>
                <a:defRPr/>
              </a:pPr>
              <a:t>8</a:t>
            </a:fld>
            <a:endParaRPr lang="en-US" dirty="0"/>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8153400" y="1066800"/>
            <a:ext cx="920576" cy="1316850"/>
          </a:xfrm>
          <a:prstGeom prst="rect">
            <a:avLst/>
          </a:prstGeom>
        </p:spPr>
      </p:pic>
    </p:spTree>
    <p:extLst>
      <p:ext uri="{BB962C8B-B14F-4D97-AF65-F5344CB8AC3E}">
        <p14:creationId xmlns:p14="http://schemas.microsoft.com/office/powerpoint/2010/main" val="2588959675"/>
      </p:ext>
    </p:extLst>
  </p:cSld>
  <p:clrMapOvr>
    <a:masterClrMapping/>
  </p:clrMapOvr>
  <p:transition advClick="0" advTm="4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9088"/>
            <a:ext cx="8077200" cy="1143000"/>
          </a:xfrm>
        </p:spPr>
        <p:txBody>
          <a:bodyPr>
            <a:normAutofit fontScale="90000"/>
          </a:bodyPr>
          <a:lstStyle/>
          <a:p>
            <a:pPr algn="ctr" eaLnBrk="1" hangingPunct="1"/>
            <a:r>
              <a:rPr lang="en-US" dirty="0"/>
              <a:t>INITIATION WORKSHOP</a:t>
            </a:r>
            <a:br>
              <a:rPr lang="en-US" dirty="0"/>
            </a:br>
            <a:r>
              <a:rPr lang="en-US" dirty="0"/>
              <a:t>  </a:t>
            </a:r>
            <a:r>
              <a:rPr lang="en-US" i="1" dirty="0"/>
              <a:t>Concerning the Baptized Candidate</a:t>
            </a:r>
            <a:endParaRPr lang="en-US" sz="2500" i="1" dirty="0"/>
          </a:p>
        </p:txBody>
      </p:sp>
      <p:sp>
        <p:nvSpPr>
          <p:cNvPr id="558083" name="Rectangle 3"/>
          <p:cNvSpPr>
            <a:spLocks noGrp="1" noChangeArrowheads="1"/>
          </p:cNvSpPr>
          <p:nvPr>
            <p:ph idx="1"/>
          </p:nvPr>
        </p:nvSpPr>
        <p:spPr>
          <a:xfrm>
            <a:off x="1600200" y="1828800"/>
            <a:ext cx="7391400" cy="4343400"/>
          </a:xfrm>
        </p:spPr>
        <p:txBody>
          <a:bodyPr>
            <a:normAutofit/>
          </a:bodyPr>
          <a:lstStyle/>
          <a:p>
            <a:pPr lvl="1" eaLnBrk="1" hangingPunct="1">
              <a:lnSpc>
                <a:spcPct val="90000"/>
              </a:lnSpc>
              <a:buFont typeface="Arial" panose="020B0604020202020204" pitchFamily="34" charset="0"/>
              <a:buChar char="•"/>
            </a:pPr>
            <a:r>
              <a:rPr lang="en-US" sz="2400" dirty="0"/>
              <a:t>Need to know Baptismal Status </a:t>
            </a:r>
            <a:r>
              <a:rPr lang="en-US" sz="2400" i="1" dirty="0"/>
              <a:t>at the BEGINNING</a:t>
            </a:r>
          </a:p>
          <a:p>
            <a:pPr lvl="2">
              <a:lnSpc>
                <a:spcPct val="90000"/>
              </a:lnSpc>
              <a:buFont typeface="Courier New" panose="02070309020205020404" pitchFamily="49" charset="0"/>
              <a:buChar char="o"/>
            </a:pPr>
            <a:r>
              <a:rPr lang="en-US" sz="2200" dirty="0"/>
              <a:t>Certificate</a:t>
            </a:r>
          </a:p>
          <a:p>
            <a:pPr lvl="2">
              <a:lnSpc>
                <a:spcPct val="90000"/>
              </a:lnSpc>
              <a:buFont typeface="Courier New" panose="02070309020205020404" pitchFamily="49" charset="0"/>
              <a:buChar char="o"/>
            </a:pPr>
            <a:r>
              <a:rPr lang="en-US" sz="2200" dirty="0"/>
              <a:t>Record</a:t>
            </a:r>
          </a:p>
          <a:p>
            <a:pPr lvl="2">
              <a:lnSpc>
                <a:spcPct val="90000"/>
              </a:lnSpc>
              <a:buFont typeface="Courier New" panose="02070309020205020404" pitchFamily="49" charset="0"/>
              <a:buChar char="o"/>
            </a:pPr>
            <a:r>
              <a:rPr lang="en-US" sz="2200" dirty="0"/>
              <a:t>Affidavit</a:t>
            </a:r>
          </a:p>
          <a:p>
            <a:pPr lvl="2">
              <a:lnSpc>
                <a:spcPct val="90000"/>
              </a:lnSpc>
              <a:buFont typeface="Courier New" panose="02070309020205020404" pitchFamily="49" charset="0"/>
              <a:buChar char="o"/>
            </a:pPr>
            <a:r>
              <a:rPr lang="en-US" sz="2200" dirty="0"/>
              <a:t>Photo</a:t>
            </a:r>
          </a:p>
          <a:p>
            <a:pPr lvl="1" eaLnBrk="1" hangingPunct="1">
              <a:lnSpc>
                <a:spcPct val="90000"/>
              </a:lnSpc>
              <a:buFont typeface="Arial" panose="020B0604020202020204" pitchFamily="34" charset="0"/>
              <a:buChar char="•"/>
            </a:pPr>
            <a:r>
              <a:rPr lang="en-US" sz="2400" dirty="0"/>
              <a:t>Need to know Marital Status </a:t>
            </a:r>
            <a:r>
              <a:rPr lang="en-US" sz="2400" i="1" dirty="0"/>
              <a:t>at the BEGINNING</a:t>
            </a:r>
          </a:p>
          <a:p>
            <a:pPr lvl="2">
              <a:lnSpc>
                <a:spcPct val="90000"/>
              </a:lnSpc>
              <a:buFont typeface="Courier New" panose="02070309020205020404" pitchFamily="49" charset="0"/>
              <a:buChar char="o"/>
            </a:pPr>
            <a:r>
              <a:rPr lang="en-US" sz="2200" dirty="0"/>
              <a:t>Current</a:t>
            </a:r>
          </a:p>
          <a:p>
            <a:pPr lvl="2">
              <a:lnSpc>
                <a:spcPct val="90000"/>
              </a:lnSpc>
              <a:buFont typeface="Courier New" panose="02070309020205020404" pitchFamily="49" charset="0"/>
              <a:buChar char="o"/>
            </a:pPr>
            <a:r>
              <a:rPr lang="en-US" sz="2200" dirty="0"/>
              <a:t>Prior</a:t>
            </a:r>
          </a:p>
          <a:p>
            <a:pPr eaLnBrk="1" hangingPunct="1">
              <a:lnSpc>
                <a:spcPct val="90000"/>
              </a:lnSpc>
              <a:buFont typeface="Wingdings" pitchFamily="2" charset="2"/>
              <a:buNone/>
            </a:pPr>
            <a:endParaRPr lang="en-US" sz="2800" i="1" dirty="0"/>
          </a:p>
        </p:txBody>
      </p:sp>
      <p:sp>
        <p:nvSpPr>
          <p:cNvPr id="3" name="Slide Number Placeholder 2">
            <a:extLst>
              <a:ext uri="{FF2B5EF4-FFF2-40B4-BE49-F238E27FC236}">
                <a16:creationId xmlns:a16="http://schemas.microsoft.com/office/drawing/2014/main" id="{9F659639-049C-47CD-9D2C-BBBFA1881175}"/>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9</a:t>
            </a:fld>
            <a:endParaRPr lang="en-US"/>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8119976" y="1123482"/>
            <a:ext cx="833174" cy="1191825"/>
          </a:xfrm>
          <a:prstGeom prst="rect">
            <a:avLst/>
          </a:prstGeom>
        </p:spPr>
      </p:pic>
    </p:spTree>
    <p:extLst>
      <p:ext uri="{BB962C8B-B14F-4D97-AF65-F5344CB8AC3E}">
        <p14:creationId xmlns:p14="http://schemas.microsoft.com/office/powerpoint/2010/main" val="1352780985"/>
      </p:ext>
    </p:extLst>
  </p:cSld>
  <p:clrMapOvr>
    <a:masterClrMapping/>
  </p:clrMapOvr>
  <p:transition advClick="0" advTm="43000"/>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TM02892315[[fn=Wisp]]</Template>
  <TotalTime>22615</TotalTime>
  <Words>1101</Words>
  <Application>Microsoft Office PowerPoint</Application>
  <PresentationFormat>On-screen Show (4:3)</PresentationFormat>
  <Paragraphs>248</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Century Gothic</vt:lpstr>
      <vt:lpstr>Courier New</vt:lpstr>
      <vt:lpstr>Wingdings</vt:lpstr>
      <vt:lpstr>Wingdings 3</vt:lpstr>
      <vt:lpstr>Wisp</vt:lpstr>
      <vt:lpstr>WELCOME</vt:lpstr>
      <vt:lpstr>INTRODUCTION</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lpstr>INITIATION WORKSHOP   Concerning the Baptized Candidate </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lpstr>INITIATION WORKSHOP   Concerning the Baptized Candidate</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Session 5 – Decisions: Our Framework</dc:title>
  <dc:creator>Dick Reimbold</dc:creator>
  <cp:lastModifiedBy>Judith Hornback</cp:lastModifiedBy>
  <cp:revision>123</cp:revision>
  <cp:lastPrinted>2022-07-27T01:48:19Z</cp:lastPrinted>
  <dcterms:created xsi:type="dcterms:W3CDTF">2011-01-15T17:11:02Z</dcterms:created>
  <dcterms:modified xsi:type="dcterms:W3CDTF">2022-08-02T15:58:03Z</dcterms:modified>
</cp:coreProperties>
</file>