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10" r:id="rId1"/>
  </p:sldMasterIdLst>
  <p:notesMasterIdLst>
    <p:notesMasterId r:id="rId19"/>
  </p:notesMasterIdLst>
  <p:sldIdLst>
    <p:sldId id="315" r:id="rId2"/>
    <p:sldId id="337" r:id="rId3"/>
    <p:sldId id="351" r:id="rId4"/>
    <p:sldId id="358" r:id="rId5"/>
    <p:sldId id="359" r:id="rId6"/>
    <p:sldId id="319" r:id="rId7"/>
    <p:sldId id="361" r:id="rId8"/>
    <p:sldId id="364" r:id="rId9"/>
    <p:sldId id="368" r:id="rId10"/>
    <p:sldId id="362" r:id="rId11"/>
    <p:sldId id="322" r:id="rId12"/>
    <p:sldId id="353" r:id="rId13"/>
    <p:sldId id="356" r:id="rId14"/>
    <p:sldId id="346" r:id="rId15"/>
    <p:sldId id="344" r:id="rId16"/>
    <p:sldId id="352" r:id="rId17"/>
    <p:sldId id="354" r:id="rId18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336666"/>
    <a:srgbClr val="CCCC00"/>
    <a:srgbClr val="39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2224" autoAdjust="0"/>
  </p:normalViewPr>
  <p:slideViewPr>
    <p:cSldViewPr>
      <p:cViewPr varScale="1">
        <p:scale>
          <a:sx n="106" d="100"/>
          <a:sy n="106" d="100"/>
        </p:scale>
        <p:origin x="177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5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739" cy="46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5" tIns="47102" rIns="94205" bIns="4710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3092" y="0"/>
            <a:ext cx="3077739" cy="46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5" tIns="47102" rIns="94205" bIns="4710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4850"/>
            <a:ext cx="4692650" cy="3519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249" y="4459527"/>
            <a:ext cx="5681980" cy="422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5" tIns="47102" rIns="94205" bIns="47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63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7422"/>
            <a:ext cx="3077739" cy="46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5" tIns="47102" rIns="94205" bIns="4710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3092" y="8917422"/>
            <a:ext cx="3077739" cy="46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5" tIns="47102" rIns="94205" bIns="4710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D0458FC-4789-42CB-AE8A-BA1B5EE022B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051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65414" indent="-294390">
              <a:defRPr>
                <a:solidFill>
                  <a:schemeClr val="tx1"/>
                </a:solidFill>
                <a:latin typeface="Arial" charset="0"/>
              </a:defRPr>
            </a:lvl2pPr>
            <a:lvl3pPr marL="1177561" indent="-235512">
              <a:defRPr>
                <a:solidFill>
                  <a:schemeClr val="tx1"/>
                </a:solidFill>
                <a:latin typeface="Arial" charset="0"/>
              </a:defRPr>
            </a:lvl3pPr>
            <a:lvl4pPr marL="1648585" indent="-235512">
              <a:defRPr>
                <a:solidFill>
                  <a:schemeClr val="tx1"/>
                </a:solidFill>
                <a:latin typeface="Arial" charset="0"/>
              </a:defRPr>
            </a:lvl4pPr>
            <a:lvl5pPr marL="2119610" indent="-235512">
              <a:defRPr>
                <a:solidFill>
                  <a:schemeClr val="tx1"/>
                </a:solidFill>
                <a:latin typeface="Arial" charset="0"/>
              </a:defRPr>
            </a:lvl5pPr>
            <a:lvl6pPr marL="2590633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1658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2682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3707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404A7AB-3FAC-4921-BA19-552942D846B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Track 4  Page 117</a:t>
            </a:r>
          </a:p>
        </p:txBody>
      </p:sp>
    </p:spTree>
    <p:extLst>
      <p:ext uri="{BB962C8B-B14F-4D97-AF65-F5344CB8AC3E}">
        <p14:creationId xmlns:p14="http://schemas.microsoft.com/office/powerpoint/2010/main" val="6118834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65414" indent="-294390">
              <a:defRPr>
                <a:solidFill>
                  <a:schemeClr val="tx1"/>
                </a:solidFill>
                <a:latin typeface="Arial" charset="0"/>
              </a:defRPr>
            </a:lvl2pPr>
            <a:lvl3pPr marL="1177561" indent="-235512">
              <a:defRPr>
                <a:solidFill>
                  <a:schemeClr val="tx1"/>
                </a:solidFill>
                <a:latin typeface="Arial" charset="0"/>
              </a:defRPr>
            </a:lvl3pPr>
            <a:lvl4pPr marL="1648585" indent="-235512">
              <a:defRPr>
                <a:solidFill>
                  <a:schemeClr val="tx1"/>
                </a:solidFill>
                <a:latin typeface="Arial" charset="0"/>
              </a:defRPr>
            </a:lvl4pPr>
            <a:lvl5pPr marL="2119610" indent="-235512">
              <a:defRPr>
                <a:solidFill>
                  <a:schemeClr val="tx1"/>
                </a:solidFill>
                <a:latin typeface="Arial" charset="0"/>
              </a:defRPr>
            </a:lvl5pPr>
            <a:lvl6pPr marL="2590633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1658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2682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3707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3713FB0-9F06-4C80-9B92-F82AF901BBC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/>
              <a:t>Track 4  Page 117</a:t>
            </a:r>
          </a:p>
        </p:txBody>
      </p:sp>
    </p:spTree>
    <p:extLst>
      <p:ext uri="{BB962C8B-B14F-4D97-AF65-F5344CB8AC3E}">
        <p14:creationId xmlns:p14="http://schemas.microsoft.com/office/powerpoint/2010/main" val="915421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65414" indent="-294390">
              <a:defRPr>
                <a:solidFill>
                  <a:schemeClr val="tx1"/>
                </a:solidFill>
                <a:latin typeface="Arial" charset="0"/>
              </a:defRPr>
            </a:lvl2pPr>
            <a:lvl3pPr marL="1177561" indent="-235512">
              <a:defRPr>
                <a:solidFill>
                  <a:schemeClr val="tx1"/>
                </a:solidFill>
                <a:latin typeface="Arial" charset="0"/>
              </a:defRPr>
            </a:lvl3pPr>
            <a:lvl4pPr marL="1648585" indent="-235512">
              <a:defRPr>
                <a:solidFill>
                  <a:schemeClr val="tx1"/>
                </a:solidFill>
                <a:latin typeface="Arial" charset="0"/>
              </a:defRPr>
            </a:lvl4pPr>
            <a:lvl5pPr marL="2119610" indent="-235512">
              <a:defRPr>
                <a:solidFill>
                  <a:schemeClr val="tx1"/>
                </a:solidFill>
                <a:latin typeface="Arial" charset="0"/>
              </a:defRPr>
            </a:lvl5pPr>
            <a:lvl6pPr marL="2590633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1658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2682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3707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08F4281-7259-44C9-B484-13F05A7FCC0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10-01s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637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65414" indent="-294390">
              <a:defRPr>
                <a:solidFill>
                  <a:schemeClr val="tx1"/>
                </a:solidFill>
                <a:latin typeface="Arial" charset="0"/>
              </a:defRPr>
            </a:lvl2pPr>
            <a:lvl3pPr marL="1177561" indent="-235512">
              <a:defRPr>
                <a:solidFill>
                  <a:schemeClr val="tx1"/>
                </a:solidFill>
                <a:latin typeface="Arial" charset="0"/>
              </a:defRPr>
            </a:lvl3pPr>
            <a:lvl4pPr marL="1648585" indent="-235512">
              <a:defRPr>
                <a:solidFill>
                  <a:schemeClr val="tx1"/>
                </a:solidFill>
                <a:latin typeface="Arial" charset="0"/>
              </a:defRPr>
            </a:lvl4pPr>
            <a:lvl5pPr marL="2119610" indent="-235512">
              <a:defRPr>
                <a:solidFill>
                  <a:schemeClr val="tx1"/>
                </a:solidFill>
                <a:latin typeface="Arial" charset="0"/>
              </a:defRPr>
            </a:lvl5pPr>
            <a:lvl6pPr marL="2590633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1658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2682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3707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CA9B00F-9BBC-4326-A763-81BD2143BB7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10-03a</a:t>
            </a:r>
          </a:p>
        </p:txBody>
      </p:sp>
    </p:spTree>
    <p:extLst>
      <p:ext uri="{BB962C8B-B14F-4D97-AF65-F5344CB8AC3E}">
        <p14:creationId xmlns:p14="http://schemas.microsoft.com/office/powerpoint/2010/main" val="23474845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65414" indent="-294390">
              <a:defRPr>
                <a:solidFill>
                  <a:schemeClr val="tx1"/>
                </a:solidFill>
                <a:latin typeface="Arial" charset="0"/>
              </a:defRPr>
            </a:lvl2pPr>
            <a:lvl3pPr marL="1177561" indent="-235512">
              <a:defRPr>
                <a:solidFill>
                  <a:schemeClr val="tx1"/>
                </a:solidFill>
                <a:latin typeface="Arial" charset="0"/>
              </a:defRPr>
            </a:lvl3pPr>
            <a:lvl4pPr marL="1648585" indent="-235512">
              <a:defRPr>
                <a:solidFill>
                  <a:schemeClr val="tx1"/>
                </a:solidFill>
                <a:latin typeface="Arial" charset="0"/>
              </a:defRPr>
            </a:lvl4pPr>
            <a:lvl5pPr marL="2119610" indent="-235512">
              <a:defRPr>
                <a:solidFill>
                  <a:schemeClr val="tx1"/>
                </a:solidFill>
                <a:latin typeface="Arial" charset="0"/>
              </a:defRPr>
            </a:lvl5pPr>
            <a:lvl6pPr marL="2590633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1658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2682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3707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CA9B00F-9BBC-4326-A763-81BD2143BB7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10-03a</a:t>
            </a:r>
          </a:p>
        </p:txBody>
      </p:sp>
    </p:spTree>
    <p:extLst>
      <p:ext uri="{BB962C8B-B14F-4D97-AF65-F5344CB8AC3E}">
        <p14:creationId xmlns:p14="http://schemas.microsoft.com/office/powerpoint/2010/main" val="26176298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65414" indent="-294390">
              <a:defRPr>
                <a:solidFill>
                  <a:schemeClr val="tx1"/>
                </a:solidFill>
                <a:latin typeface="Arial" charset="0"/>
              </a:defRPr>
            </a:lvl2pPr>
            <a:lvl3pPr marL="1177561" indent="-235512">
              <a:defRPr>
                <a:solidFill>
                  <a:schemeClr val="tx1"/>
                </a:solidFill>
                <a:latin typeface="Arial" charset="0"/>
              </a:defRPr>
            </a:lvl3pPr>
            <a:lvl4pPr marL="1648585" indent="-235512">
              <a:defRPr>
                <a:solidFill>
                  <a:schemeClr val="tx1"/>
                </a:solidFill>
                <a:latin typeface="Arial" charset="0"/>
              </a:defRPr>
            </a:lvl4pPr>
            <a:lvl5pPr marL="2119610" indent="-235512">
              <a:defRPr>
                <a:solidFill>
                  <a:schemeClr val="tx1"/>
                </a:solidFill>
                <a:latin typeface="Arial" charset="0"/>
              </a:defRPr>
            </a:lvl5pPr>
            <a:lvl6pPr marL="2590633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1658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2682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3707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404A7AB-3FAC-4921-BA19-552942D846B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Track 4  Page 117</a:t>
            </a:r>
          </a:p>
        </p:txBody>
      </p:sp>
    </p:spTree>
    <p:extLst>
      <p:ext uri="{BB962C8B-B14F-4D97-AF65-F5344CB8AC3E}">
        <p14:creationId xmlns:p14="http://schemas.microsoft.com/office/powerpoint/2010/main" val="23732474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65414" indent="-294390">
              <a:defRPr>
                <a:solidFill>
                  <a:schemeClr val="tx1"/>
                </a:solidFill>
                <a:latin typeface="Arial" charset="0"/>
              </a:defRPr>
            </a:lvl2pPr>
            <a:lvl3pPr marL="1177561" indent="-235512">
              <a:defRPr>
                <a:solidFill>
                  <a:schemeClr val="tx1"/>
                </a:solidFill>
                <a:latin typeface="Arial" charset="0"/>
              </a:defRPr>
            </a:lvl3pPr>
            <a:lvl4pPr marL="1648585" indent="-235512">
              <a:defRPr>
                <a:solidFill>
                  <a:schemeClr val="tx1"/>
                </a:solidFill>
                <a:latin typeface="Arial" charset="0"/>
              </a:defRPr>
            </a:lvl4pPr>
            <a:lvl5pPr marL="2119610" indent="-235512">
              <a:defRPr>
                <a:solidFill>
                  <a:schemeClr val="tx1"/>
                </a:solidFill>
                <a:latin typeface="Arial" charset="0"/>
              </a:defRPr>
            </a:lvl5pPr>
            <a:lvl6pPr marL="2590633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1658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2682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3707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08F4281-7259-44C9-B484-13F05A7FCC0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10-01s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825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65414" indent="-294390">
              <a:defRPr>
                <a:solidFill>
                  <a:schemeClr val="tx1"/>
                </a:solidFill>
                <a:latin typeface="Arial" charset="0"/>
              </a:defRPr>
            </a:lvl2pPr>
            <a:lvl3pPr marL="1177561" indent="-235512">
              <a:defRPr>
                <a:solidFill>
                  <a:schemeClr val="tx1"/>
                </a:solidFill>
                <a:latin typeface="Arial" charset="0"/>
              </a:defRPr>
            </a:lvl3pPr>
            <a:lvl4pPr marL="1648585" indent="-235512">
              <a:defRPr>
                <a:solidFill>
                  <a:schemeClr val="tx1"/>
                </a:solidFill>
                <a:latin typeface="Arial" charset="0"/>
              </a:defRPr>
            </a:lvl4pPr>
            <a:lvl5pPr marL="2119610" indent="-235512">
              <a:defRPr>
                <a:solidFill>
                  <a:schemeClr val="tx1"/>
                </a:solidFill>
                <a:latin typeface="Arial" charset="0"/>
              </a:defRPr>
            </a:lvl5pPr>
            <a:lvl6pPr marL="2590633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1658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2682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3707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404A7AB-3FAC-4921-BA19-552942D846B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Track 4  Page 117</a:t>
            </a:r>
          </a:p>
        </p:txBody>
      </p:sp>
    </p:spTree>
    <p:extLst>
      <p:ext uri="{BB962C8B-B14F-4D97-AF65-F5344CB8AC3E}">
        <p14:creationId xmlns:p14="http://schemas.microsoft.com/office/powerpoint/2010/main" val="3969694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65414" indent="-294390">
              <a:defRPr>
                <a:solidFill>
                  <a:schemeClr val="tx1"/>
                </a:solidFill>
                <a:latin typeface="Arial" charset="0"/>
              </a:defRPr>
            </a:lvl2pPr>
            <a:lvl3pPr marL="1177561" indent="-235512">
              <a:defRPr>
                <a:solidFill>
                  <a:schemeClr val="tx1"/>
                </a:solidFill>
                <a:latin typeface="Arial" charset="0"/>
              </a:defRPr>
            </a:lvl3pPr>
            <a:lvl4pPr marL="1648585" indent="-235512">
              <a:defRPr>
                <a:solidFill>
                  <a:schemeClr val="tx1"/>
                </a:solidFill>
                <a:latin typeface="Arial" charset="0"/>
              </a:defRPr>
            </a:lvl4pPr>
            <a:lvl5pPr marL="2119610" indent="-235512">
              <a:defRPr>
                <a:solidFill>
                  <a:schemeClr val="tx1"/>
                </a:solidFill>
                <a:latin typeface="Arial" charset="0"/>
              </a:defRPr>
            </a:lvl5pPr>
            <a:lvl6pPr marL="2590633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1658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2682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3707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404A7AB-3FAC-4921-BA19-552942D846B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Track 4  Page 117</a:t>
            </a:r>
          </a:p>
        </p:txBody>
      </p:sp>
    </p:spTree>
    <p:extLst>
      <p:ext uri="{BB962C8B-B14F-4D97-AF65-F5344CB8AC3E}">
        <p14:creationId xmlns:p14="http://schemas.microsoft.com/office/powerpoint/2010/main" val="3953560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65414" indent="-294390">
              <a:defRPr>
                <a:solidFill>
                  <a:schemeClr val="tx1"/>
                </a:solidFill>
                <a:latin typeface="Arial" charset="0"/>
              </a:defRPr>
            </a:lvl2pPr>
            <a:lvl3pPr marL="1177561" indent="-235512">
              <a:defRPr>
                <a:solidFill>
                  <a:schemeClr val="tx1"/>
                </a:solidFill>
                <a:latin typeface="Arial" charset="0"/>
              </a:defRPr>
            </a:lvl3pPr>
            <a:lvl4pPr marL="1648585" indent="-235512">
              <a:defRPr>
                <a:solidFill>
                  <a:schemeClr val="tx1"/>
                </a:solidFill>
                <a:latin typeface="Arial" charset="0"/>
              </a:defRPr>
            </a:lvl4pPr>
            <a:lvl5pPr marL="2119610" indent="-235512">
              <a:defRPr>
                <a:solidFill>
                  <a:schemeClr val="tx1"/>
                </a:solidFill>
                <a:latin typeface="Arial" charset="0"/>
              </a:defRPr>
            </a:lvl5pPr>
            <a:lvl6pPr marL="2590633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1658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2682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3707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3713FB0-9F06-4C80-9B92-F82AF901BBC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Track 4  Page 117</a:t>
            </a:r>
          </a:p>
        </p:txBody>
      </p:sp>
    </p:spTree>
    <p:extLst>
      <p:ext uri="{BB962C8B-B14F-4D97-AF65-F5344CB8AC3E}">
        <p14:creationId xmlns:p14="http://schemas.microsoft.com/office/powerpoint/2010/main" val="31680134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65414" indent="-294390">
              <a:defRPr>
                <a:solidFill>
                  <a:schemeClr val="tx1"/>
                </a:solidFill>
                <a:latin typeface="Arial" charset="0"/>
              </a:defRPr>
            </a:lvl2pPr>
            <a:lvl3pPr marL="1177561" indent="-235512">
              <a:defRPr>
                <a:solidFill>
                  <a:schemeClr val="tx1"/>
                </a:solidFill>
                <a:latin typeface="Arial" charset="0"/>
              </a:defRPr>
            </a:lvl3pPr>
            <a:lvl4pPr marL="1648585" indent="-235512">
              <a:defRPr>
                <a:solidFill>
                  <a:schemeClr val="tx1"/>
                </a:solidFill>
                <a:latin typeface="Arial" charset="0"/>
              </a:defRPr>
            </a:lvl4pPr>
            <a:lvl5pPr marL="2119610" indent="-235512">
              <a:defRPr>
                <a:solidFill>
                  <a:schemeClr val="tx1"/>
                </a:solidFill>
                <a:latin typeface="Arial" charset="0"/>
              </a:defRPr>
            </a:lvl5pPr>
            <a:lvl6pPr marL="2590633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1658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2682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3707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3713FB0-9F06-4C80-9B92-F82AF901BBC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Track 4  Page 117</a:t>
            </a:r>
          </a:p>
        </p:txBody>
      </p:sp>
    </p:spTree>
    <p:extLst>
      <p:ext uri="{BB962C8B-B14F-4D97-AF65-F5344CB8AC3E}">
        <p14:creationId xmlns:p14="http://schemas.microsoft.com/office/powerpoint/2010/main" val="26093251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65414" indent="-294390">
              <a:defRPr>
                <a:solidFill>
                  <a:schemeClr val="tx1"/>
                </a:solidFill>
                <a:latin typeface="Arial" charset="0"/>
              </a:defRPr>
            </a:lvl2pPr>
            <a:lvl3pPr marL="1177561" indent="-235512">
              <a:defRPr>
                <a:solidFill>
                  <a:schemeClr val="tx1"/>
                </a:solidFill>
                <a:latin typeface="Arial" charset="0"/>
              </a:defRPr>
            </a:lvl3pPr>
            <a:lvl4pPr marL="1648585" indent="-235512">
              <a:defRPr>
                <a:solidFill>
                  <a:schemeClr val="tx1"/>
                </a:solidFill>
                <a:latin typeface="Arial" charset="0"/>
              </a:defRPr>
            </a:lvl4pPr>
            <a:lvl5pPr marL="2119610" indent="-235512">
              <a:defRPr>
                <a:solidFill>
                  <a:schemeClr val="tx1"/>
                </a:solidFill>
                <a:latin typeface="Arial" charset="0"/>
              </a:defRPr>
            </a:lvl5pPr>
            <a:lvl6pPr marL="2590633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1658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2682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3707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3713FB0-9F06-4C80-9B92-F82AF901BBC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Track 4  Page 117</a:t>
            </a:r>
          </a:p>
        </p:txBody>
      </p:sp>
    </p:spTree>
    <p:extLst>
      <p:ext uri="{BB962C8B-B14F-4D97-AF65-F5344CB8AC3E}">
        <p14:creationId xmlns:p14="http://schemas.microsoft.com/office/powerpoint/2010/main" val="2934396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65414" indent="-294390">
              <a:defRPr>
                <a:solidFill>
                  <a:schemeClr val="tx1"/>
                </a:solidFill>
                <a:latin typeface="Arial" charset="0"/>
              </a:defRPr>
            </a:lvl2pPr>
            <a:lvl3pPr marL="1177561" indent="-235512">
              <a:defRPr>
                <a:solidFill>
                  <a:schemeClr val="tx1"/>
                </a:solidFill>
                <a:latin typeface="Arial" charset="0"/>
              </a:defRPr>
            </a:lvl3pPr>
            <a:lvl4pPr marL="1648585" indent="-235512">
              <a:defRPr>
                <a:solidFill>
                  <a:schemeClr val="tx1"/>
                </a:solidFill>
                <a:latin typeface="Arial" charset="0"/>
              </a:defRPr>
            </a:lvl4pPr>
            <a:lvl5pPr marL="2119610" indent="-235512">
              <a:defRPr>
                <a:solidFill>
                  <a:schemeClr val="tx1"/>
                </a:solidFill>
                <a:latin typeface="Arial" charset="0"/>
              </a:defRPr>
            </a:lvl5pPr>
            <a:lvl6pPr marL="2590633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1658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2682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3707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3713FB0-9F06-4C80-9B92-F82AF901BBC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/>
              <a:t>Track 4  Page 117</a:t>
            </a:r>
          </a:p>
        </p:txBody>
      </p:sp>
    </p:spTree>
    <p:extLst>
      <p:ext uri="{BB962C8B-B14F-4D97-AF65-F5344CB8AC3E}">
        <p14:creationId xmlns:p14="http://schemas.microsoft.com/office/powerpoint/2010/main" val="2228744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65414" indent="-294390">
              <a:defRPr>
                <a:solidFill>
                  <a:schemeClr val="tx1"/>
                </a:solidFill>
                <a:latin typeface="Arial" charset="0"/>
              </a:defRPr>
            </a:lvl2pPr>
            <a:lvl3pPr marL="1177561" indent="-235512">
              <a:defRPr>
                <a:solidFill>
                  <a:schemeClr val="tx1"/>
                </a:solidFill>
                <a:latin typeface="Arial" charset="0"/>
              </a:defRPr>
            </a:lvl3pPr>
            <a:lvl4pPr marL="1648585" indent="-235512">
              <a:defRPr>
                <a:solidFill>
                  <a:schemeClr val="tx1"/>
                </a:solidFill>
                <a:latin typeface="Arial" charset="0"/>
              </a:defRPr>
            </a:lvl4pPr>
            <a:lvl5pPr marL="2119610" indent="-235512">
              <a:defRPr>
                <a:solidFill>
                  <a:schemeClr val="tx1"/>
                </a:solidFill>
                <a:latin typeface="Arial" charset="0"/>
              </a:defRPr>
            </a:lvl5pPr>
            <a:lvl6pPr marL="2590633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1658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2682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3707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3713FB0-9F06-4C80-9B92-F82AF901BBC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Track 4  Page 117</a:t>
            </a:r>
          </a:p>
        </p:txBody>
      </p:sp>
    </p:spTree>
    <p:extLst>
      <p:ext uri="{BB962C8B-B14F-4D97-AF65-F5344CB8AC3E}">
        <p14:creationId xmlns:p14="http://schemas.microsoft.com/office/powerpoint/2010/main" val="41990160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65414" indent="-294390">
              <a:defRPr>
                <a:solidFill>
                  <a:schemeClr val="tx1"/>
                </a:solidFill>
                <a:latin typeface="Arial" charset="0"/>
              </a:defRPr>
            </a:lvl2pPr>
            <a:lvl3pPr marL="1177561" indent="-235512">
              <a:defRPr>
                <a:solidFill>
                  <a:schemeClr val="tx1"/>
                </a:solidFill>
                <a:latin typeface="Arial" charset="0"/>
              </a:defRPr>
            </a:lvl3pPr>
            <a:lvl4pPr marL="1648585" indent="-235512">
              <a:defRPr>
                <a:solidFill>
                  <a:schemeClr val="tx1"/>
                </a:solidFill>
                <a:latin typeface="Arial" charset="0"/>
              </a:defRPr>
            </a:lvl4pPr>
            <a:lvl5pPr marL="2119610" indent="-235512">
              <a:defRPr>
                <a:solidFill>
                  <a:schemeClr val="tx1"/>
                </a:solidFill>
                <a:latin typeface="Arial" charset="0"/>
              </a:defRPr>
            </a:lvl5pPr>
            <a:lvl6pPr marL="2590633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1658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2682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3707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3713FB0-9F06-4C80-9B92-F82AF901BBC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Track 4  Page 117</a:t>
            </a:r>
          </a:p>
        </p:txBody>
      </p:sp>
    </p:spTree>
    <p:extLst>
      <p:ext uri="{BB962C8B-B14F-4D97-AF65-F5344CB8AC3E}">
        <p14:creationId xmlns:p14="http://schemas.microsoft.com/office/powerpoint/2010/main" val="32158377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65414" indent="-294390">
              <a:defRPr>
                <a:solidFill>
                  <a:schemeClr val="tx1"/>
                </a:solidFill>
                <a:latin typeface="Arial" charset="0"/>
              </a:defRPr>
            </a:lvl2pPr>
            <a:lvl3pPr marL="1177561" indent="-235512">
              <a:defRPr>
                <a:solidFill>
                  <a:schemeClr val="tx1"/>
                </a:solidFill>
                <a:latin typeface="Arial" charset="0"/>
              </a:defRPr>
            </a:lvl3pPr>
            <a:lvl4pPr marL="1648585" indent="-235512">
              <a:defRPr>
                <a:solidFill>
                  <a:schemeClr val="tx1"/>
                </a:solidFill>
                <a:latin typeface="Arial" charset="0"/>
              </a:defRPr>
            </a:lvl4pPr>
            <a:lvl5pPr marL="2119610" indent="-235512">
              <a:defRPr>
                <a:solidFill>
                  <a:schemeClr val="tx1"/>
                </a:solidFill>
                <a:latin typeface="Arial" charset="0"/>
              </a:defRPr>
            </a:lvl5pPr>
            <a:lvl6pPr marL="2590633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1658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2682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3707" indent="-235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3713FB0-9F06-4C80-9B92-F82AF901BBC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Track 4  Page 117</a:t>
            </a:r>
          </a:p>
        </p:txBody>
      </p:sp>
    </p:spTree>
    <p:extLst>
      <p:ext uri="{BB962C8B-B14F-4D97-AF65-F5344CB8AC3E}">
        <p14:creationId xmlns:p14="http://schemas.microsoft.com/office/powerpoint/2010/main" val="1587489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81D1F873-162C-4220-89EE-3A1415EE01B7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895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B79CCD0-935B-4914-9DAD-CB8C1D2D8ADA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76685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B79CCD0-935B-4914-9DAD-CB8C1D2D8ADA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273833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B79CCD0-935B-4914-9DAD-CB8C1D2D8ADA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397504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B79CCD0-935B-4914-9DAD-CB8C1D2D8ADA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6238982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B79CCD0-935B-4914-9DAD-CB8C1D2D8ADA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621034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95351-9277-42E9-8A3E-55F32A42015D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73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8733E7-DF95-4370-BF67-F9533ACBE3B8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868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39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1F7ECD0A-C1C4-4417-9372-EBCE8D6B8207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74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CB6079DE-3491-4A52-B43E-591F23B5332E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466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F73C1AEF-0AC6-4F79-A32E-2681CC812FB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638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8FC4F9-D7DE-41D5-8D3C-9C45A45EA5E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801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59807B-658B-4FAA-BC26-48D640D57EEE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6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5B5A3F-3E39-4E43-A71D-4455DB5D8514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823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A9544E2E-F940-49D3-9DE3-13ED8FB70360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335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BB79CCD0-935B-4914-9DAD-CB8C1D2D8ADA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877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1" r:id="rId1"/>
    <p:sldLayoutId id="2147484412" r:id="rId2"/>
    <p:sldLayoutId id="2147484413" r:id="rId3"/>
    <p:sldLayoutId id="2147484414" r:id="rId4"/>
    <p:sldLayoutId id="2147484415" r:id="rId5"/>
    <p:sldLayoutId id="2147484416" r:id="rId6"/>
    <p:sldLayoutId id="2147484417" r:id="rId7"/>
    <p:sldLayoutId id="2147484418" r:id="rId8"/>
    <p:sldLayoutId id="2147484419" r:id="rId9"/>
    <p:sldLayoutId id="2147484420" r:id="rId10"/>
    <p:sldLayoutId id="2147484421" r:id="rId11"/>
    <p:sldLayoutId id="2147484422" r:id="rId12"/>
    <p:sldLayoutId id="2147484423" r:id="rId13"/>
    <p:sldLayoutId id="2147484424" r:id="rId14"/>
    <p:sldLayoutId id="2147484425" r:id="rId15"/>
    <p:sldLayoutId id="214748442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tp.or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elguzman@bellsouth.net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3074"/>
            <a:ext cx="7696200" cy="1143000"/>
          </a:xfrm>
        </p:spPr>
        <p:txBody>
          <a:bodyPr/>
          <a:lstStyle/>
          <a:p>
            <a:pPr algn="ctr" eaLnBrk="1" hangingPunct="1"/>
            <a:r>
              <a:rPr lang="en-US" sz="5400" b="1" dirty="0"/>
              <a:t>BIENVENIDOS</a:t>
            </a:r>
            <a:endParaRPr lang="en-US" sz="5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93825"/>
            <a:ext cx="8839200" cy="54641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</a:rPr>
              <a:t>TALLER DE INICIACION</a:t>
            </a:r>
          </a:p>
          <a:p>
            <a:pPr marL="0" indent="0" algn="ctr">
              <a:buNone/>
            </a:pPr>
            <a:r>
              <a:rPr lang="es-MX" sz="6000" b="1" i="1" dirty="0">
                <a:solidFill>
                  <a:srgbClr val="FF0000"/>
                </a:solidFill>
              </a:rPr>
              <a:t>“Candidatos bautizados, no catequizados</a:t>
            </a:r>
            <a:r>
              <a:rPr lang="en-US" sz="6000" b="1" i="1" dirty="0">
                <a:solidFill>
                  <a:srgbClr val="FF0000"/>
                </a:solidFill>
              </a:rPr>
              <a:t>”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		</a:t>
            </a:r>
            <a:r>
              <a:rPr lang="en-US" sz="2800" dirty="0"/>
              <a:t>	</a:t>
            </a:r>
            <a:endParaRPr lang="en-US" sz="2200" b="1" i="1" dirty="0">
              <a:solidFill>
                <a:srgbClr val="336666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i="1" dirty="0">
                <a:solidFill>
                  <a:srgbClr val="336666"/>
                </a:solidFill>
              </a:rPr>
              <a:t> </a:t>
            </a:r>
            <a:endParaRPr lang="en-US" sz="19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EDCCAA-E7BB-4840-B6D6-85BF8830A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23000" y="6400800"/>
            <a:ext cx="1600200" cy="457200"/>
          </a:xfrm>
        </p:spPr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C8607BE-6AF8-420C-9EF0-49EC5CD37D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0" y="5153425"/>
            <a:ext cx="3352800" cy="170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542727"/>
      </p:ext>
    </p:extLst>
  </p:cSld>
  <p:clrMapOvr>
    <a:masterClrMapping/>
  </p:clrMapOvr>
  <p:transition advClick="0" advTm="480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533400"/>
            <a:ext cx="80772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RITOS PARA CANDIDATOS</a:t>
            </a:r>
            <a:b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Opcional</a:t>
            </a:r>
            <a:endParaRPr lang="en-US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808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362200"/>
            <a:ext cx="8382000" cy="3810000"/>
          </a:xfrm>
        </p:spPr>
        <p:txBody>
          <a:bodyPr>
            <a:normAutofit/>
          </a:bodyPr>
          <a:lstStyle/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4400" dirty="0" err="1"/>
              <a:t>Ritos</a:t>
            </a:r>
            <a:r>
              <a:rPr lang="en-US" sz="4400" dirty="0"/>
              <a:t> del </a:t>
            </a:r>
            <a:r>
              <a:rPr lang="en-US" sz="4400" dirty="0" err="1"/>
              <a:t>proceso</a:t>
            </a:r>
            <a:r>
              <a:rPr lang="en-US" sz="4400" dirty="0"/>
              <a:t> #411- 504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4400" dirty="0"/>
              <a:t>¿Qué es similar con los catecúmenos? 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4400" dirty="0"/>
              <a:t>¿Qué es diferente?</a:t>
            </a:r>
            <a:endParaRPr lang="en-US" sz="44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659639-049C-47CD-9D2C-BBBFA1881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43800" y="6400800"/>
            <a:ext cx="1600200" cy="457200"/>
          </a:xfrm>
        </p:spPr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B7554BA7-3B0D-0CAD-2EED-08824C195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2661" y="4806877"/>
            <a:ext cx="1071978" cy="134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6642438"/>
      </p:ext>
    </p:extLst>
  </p:cSld>
  <p:clrMapOvr>
    <a:masterClrMapping/>
  </p:clrMapOvr>
  <p:transition advClick="0" advTm="43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23456" y="33334"/>
            <a:ext cx="8120543" cy="1437075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PREPARACIÓN para RECEPCIÓN EN COMPLETA COMUNIÓN </a:t>
            </a:r>
            <a:br>
              <a:rPr lang="es-ES" b="1" dirty="0"/>
            </a:br>
            <a:r>
              <a:rPr lang="es-ES" b="1" dirty="0"/>
              <a:t>(Confirmación y 1ª Comunión)</a:t>
            </a:r>
            <a:br>
              <a:rPr lang="es-ES" b="1" dirty="0"/>
            </a:br>
            <a:endParaRPr lang="en-US" sz="2500" dirty="0"/>
          </a:p>
        </p:txBody>
      </p:sp>
      <p:sp>
        <p:nvSpPr>
          <p:cNvPr id="558083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76400"/>
            <a:ext cx="8120542" cy="502920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sz="2400" dirty="0"/>
              <a:t>(No tiene que ser en la Vigilia Pascual)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ESTATUTOS NACIONALES #32-34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sz="3600" dirty="0"/>
              <a:t>Preferencia por la Eucaristía dominical, no necesariamente en la Vigilia Pascual</a:t>
            </a:r>
            <a:endParaRPr lang="en-US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A6B8D5-9173-495D-B182-D2D0CA177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22464" y="6400800"/>
            <a:ext cx="1600200" cy="457200"/>
          </a:xfrm>
        </p:spPr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0DD4E66C-75E7-29CF-E9B7-4B285F92AA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309344"/>
            <a:ext cx="1071978" cy="134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9989473"/>
      </p:ext>
    </p:extLst>
  </p:cSld>
  <p:clrMapOvr>
    <a:masterClrMapping/>
  </p:clrMapOvr>
  <p:transition advClick="0" advTm="262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214" y="533400"/>
            <a:ext cx="76962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RESUMEN</a:t>
            </a:r>
            <a:endParaRPr lang="en-US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42900" y="1458765"/>
            <a:ext cx="8458200" cy="5399235"/>
          </a:xfrm>
        </p:spPr>
        <p:txBody>
          <a:bodyPr>
            <a:normAutofit/>
          </a:bodyPr>
          <a:lstStyle/>
          <a:p>
            <a:pPr lvl="3" eaLnBrk="1" hangingPunct="1"/>
            <a:r>
              <a:rPr lang="es-ES" sz="2400" dirty="0"/>
              <a:t>El bautismo de un individuo necesita ser considerado y respetado, siempre que haya sido con la formula trinitaria.</a:t>
            </a:r>
          </a:p>
          <a:p>
            <a:pPr lvl="3" eaLnBrk="1" hangingPunct="1"/>
            <a:r>
              <a:rPr lang="es-ES" sz="2400" dirty="0"/>
              <a:t>Los candidatos (individuos ya bautizados) pero no catequizados no necesariamente experimentan la conversión.</a:t>
            </a:r>
          </a:p>
          <a:p>
            <a:pPr lvl="3" eaLnBrk="1" hangingPunct="1"/>
            <a:r>
              <a:rPr lang="es-ES" sz="2400" dirty="0"/>
              <a:t>Los ritos para los candidatos son OPCIONALES.</a:t>
            </a:r>
          </a:p>
          <a:p>
            <a:pPr lvl="3" eaLnBrk="1" hangingPunct="1"/>
            <a:r>
              <a:rPr lang="es-ES" sz="2400" dirty="0"/>
              <a:t>Preferir la recepción a la Comunión Plena de los candidatos en la Eucaristía dominical, no necesariamente en la Vigilia Pascual.</a:t>
            </a:r>
            <a:endParaRPr 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12A00D6-EDE4-44D8-A594-025A18494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31528" y="6400800"/>
            <a:ext cx="1600200" cy="457200"/>
          </a:xfrm>
        </p:spPr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32981A1C-EDE4-AB6C-ABA3-127A88699C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7051" y="113058"/>
            <a:ext cx="1071978" cy="134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1583546"/>
      </p:ext>
    </p:extLst>
  </p:cSld>
  <p:clrMapOvr>
    <a:masterClrMapping/>
  </p:clrMapOvr>
  <p:transition advClick="0" advTm="43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5DC4408D-97BF-4885-8F66-A47043ADD0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8176" y="546227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  <a:endParaRPr lang="en-US" sz="2500" i="1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1863130"/>
            <a:ext cx="7930976" cy="4876799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r>
              <a:rPr lang="en-US" sz="2800" b="1" dirty="0"/>
              <a:t>		</a:t>
            </a:r>
          </a:p>
          <a:p>
            <a:pPr eaLnBrk="1" hangingPunct="1">
              <a:buNone/>
            </a:pPr>
            <a:r>
              <a:rPr lang="en-US" sz="2800" b="1" dirty="0"/>
              <a:t>	</a:t>
            </a:r>
            <a:r>
              <a:rPr lang="es-ES" sz="4000" b="1" dirty="0"/>
              <a:t>¿Adaptará su proceso parroquial del RICA para acomodar “CANDIDATOS” mayores de 15 años?</a:t>
            </a:r>
            <a:endParaRPr lang="en-US" sz="32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E6A1D43-C4EB-41E2-A5A2-77DE779A6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22384" y="6400800"/>
            <a:ext cx="1600200" cy="457200"/>
          </a:xfrm>
        </p:spPr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91CE7519-45E7-294B-D7D1-24AC2FE7D4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222" y="118071"/>
            <a:ext cx="1071978" cy="134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4040406"/>
      </p:ext>
    </p:extLst>
  </p:cSld>
  <p:clrMapOvr>
    <a:masterClrMapping/>
  </p:clrMapOvr>
  <p:transition advClick="0" advTm="58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5DC4408D-97BF-4885-8F66-A47043ADD0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3838" y="517713"/>
            <a:ext cx="82296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PREGUNTAS</a:t>
            </a:r>
            <a:endParaRPr lang="en-US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55351" y="1930565"/>
            <a:ext cx="8633298" cy="43636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None/>
            </a:pPr>
            <a:endParaRPr lang="en-US" sz="4000" b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F19D68-B72F-4736-B5F9-92D451F14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22384" y="6395992"/>
            <a:ext cx="1600200" cy="457200"/>
          </a:xfrm>
        </p:spPr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81000" y="1828800"/>
            <a:ext cx="814705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172882A3-B4AD-49C9-B039-8750BA8E7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2514600"/>
            <a:ext cx="5181600" cy="4306610"/>
          </a:xfrm>
          <a:prstGeom prst="rect">
            <a:avLst/>
          </a:prstGeom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CDEF5FE1-CA1B-8276-ADC7-1D22C4317E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222" y="118071"/>
            <a:ext cx="1071978" cy="134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8660062"/>
      </p:ext>
    </p:extLst>
  </p:cSld>
  <p:clrMapOvr>
    <a:masterClrMapping/>
  </p:clrMapOvr>
  <p:transition advClick="0" advTm="58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04250" y="533400"/>
            <a:ext cx="8001000" cy="12954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ORACION FINAL</a:t>
            </a:r>
            <a:endParaRPr lang="en-US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583358"/>
            <a:ext cx="8001000" cy="5629656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Querido Señor de todos, te alabamos, te honramos y te agradecemos.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Bendícenos al salir de esta reunión, armados con comprensión, pensamientos e ideas para servir a estos candidatos.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Aunque a veces parezca imposible, sabemos que contigo todo es posible.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 i="1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“Muéstrame tus caminos, Señor, enséñame tus veredas. Guíame en tu verdad y enséñame, porque tú eres Dios mi Salvador, y mi esperanza está en ti todo el día.” </a:t>
            </a:r>
            <a:r>
              <a:rPr lang="es-ES" sz="14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(Salmo 25, 4-5)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Que aquellos a quienes tocamos se conviertan en miembros de la iglesia católica, se fortalezcan en su fe y brille su luz para los demás.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Pedimos esto en el nombre del Padre, del Hijo y del Espíritu Santo. Amén.</a:t>
            </a:r>
            <a:endParaRPr lang="en-US" sz="1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9A5B93-01DA-4BFD-8165-2DB077810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05700" y="6391656"/>
            <a:ext cx="1600200" cy="457200"/>
          </a:xfrm>
        </p:spPr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A762D8B-3802-C4A7-4BB0-70E94E8481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222" y="118071"/>
            <a:ext cx="1071978" cy="134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1038467"/>
      </p:ext>
    </p:extLst>
  </p:cSld>
  <p:clrMapOvr>
    <a:masterClrMapping/>
  </p:clrMapOvr>
  <p:transition advClick="0" advTm="48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24070" y="342902"/>
            <a:ext cx="8367530" cy="2019298"/>
          </a:xfrm>
        </p:spPr>
        <p:txBody>
          <a:bodyPr>
            <a:normAutofit/>
          </a:bodyPr>
          <a:lstStyle/>
          <a:p>
            <a:pPr marL="0" indent="0"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TALLER DE INICIACION</a:t>
            </a:r>
            <a:b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s-MX" sz="3200" b="1" i="1" dirty="0">
                <a:solidFill>
                  <a:srgbClr val="FF0000"/>
                </a:solidFill>
              </a:rPr>
              <a:t>“Candidatos bautizados, no catequizados</a:t>
            </a:r>
            <a:r>
              <a:rPr lang="en-US" sz="3200" b="1" i="1" dirty="0">
                <a:solidFill>
                  <a:srgbClr val="FF0000"/>
                </a:solidFill>
              </a:rPr>
              <a:t>”</a:t>
            </a:r>
            <a:br>
              <a:rPr lang="en-US" sz="2400" b="1" i="1" dirty="0">
                <a:solidFill>
                  <a:srgbClr val="FF0000"/>
                </a:solidFill>
              </a:rPr>
            </a:br>
            <a:endParaRPr lang="en-US" sz="2400" i="1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2133600"/>
            <a:ext cx="8001000" cy="4038599"/>
          </a:xfrm>
        </p:spPr>
        <p:txBody>
          <a:bodyPr/>
          <a:lstStyle/>
          <a:p>
            <a:pPr algn="ctr" eaLnBrk="1" hangingPunct="1">
              <a:buNone/>
            </a:pPr>
            <a:r>
              <a:rPr lang="en-US" sz="3200" b="1" i="1" dirty="0"/>
              <a:t>GRACIAS A </a:t>
            </a:r>
          </a:p>
          <a:p>
            <a:pPr algn="ctr" eaLnBrk="1" hangingPunct="1">
              <a:buNone/>
            </a:pPr>
            <a:r>
              <a:rPr lang="en-US" sz="3200" b="1" i="1" dirty="0"/>
              <a:t>LITURGICAL TRAINING PUBLICATIONS</a:t>
            </a:r>
          </a:p>
          <a:p>
            <a:pPr marL="1828800" lvl="4" indent="0">
              <a:buNone/>
            </a:pPr>
            <a:r>
              <a:rPr lang="en-US" sz="2800" i="1" dirty="0">
                <a:hlinkClick r:id="rId3"/>
              </a:rPr>
              <a:t>https://www.ltp.org/</a:t>
            </a:r>
            <a:endParaRPr lang="en-US" sz="2800" i="1" dirty="0"/>
          </a:p>
          <a:p>
            <a:pPr lvl="3" eaLnBrk="1" hangingPunct="1"/>
            <a:endParaRPr lang="en-US" sz="2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4E90EB-B59E-4750-A48A-0630FCDEA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19416" y="6400800"/>
            <a:ext cx="1600200" cy="457200"/>
          </a:xfrm>
        </p:spPr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6CA6D42B-B097-A3F5-2742-239702A06D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057271"/>
            <a:ext cx="2362199" cy="2648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5135707"/>
      </p:ext>
    </p:extLst>
  </p:cSld>
  <p:clrMapOvr>
    <a:masterClrMapping/>
  </p:clrMapOvr>
  <p:transition advClick="0" advTm="43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76202"/>
            <a:ext cx="76962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MAS INFORMACION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057399"/>
            <a:ext cx="8458200" cy="4724399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/>
              <a:t>Dr.</a:t>
            </a:r>
            <a:r>
              <a:rPr lang="en-US" sz="2200" b="1" dirty="0"/>
              <a:t> </a:t>
            </a:r>
            <a:r>
              <a:rPr lang="en-US" sz="2800" b="1" dirty="0"/>
              <a:t>LUIS GUZMAN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err="1"/>
              <a:t>Catedral</a:t>
            </a:r>
            <a:r>
              <a:rPr lang="en-US" sz="2800" b="1" dirty="0"/>
              <a:t> de Cristo Rey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hlinkClick r:id="rId3"/>
              </a:rPr>
              <a:t>elguzman@bellsouth.net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404-538-3980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/>
              <a:t>ADOLFO TRANA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err="1"/>
              <a:t>Iglesia</a:t>
            </a:r>
            <a:r>
              <a:rPr lang="en-US" sz="2800" b="1" dirty="0"/>
              <a:t> de San Patricio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	</a:t>
            </a:r>
            <a:r>
              <a:rPr lang="en-US" sz="2800" dirty="0"/>
              <a:t>	</a:t>
            </a:r>
            <a:endParaRPr lang="en-US" sz="2200" b="1" i="1" dirty="0">
              <a:solidFill>
                <a:srgbClr val="336666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i="1" dirty="0">
                <a:solidFill>
                  <a:srgbClr val="336666"/>
                </a:solidFill>
              </a:rPr>
              <a:t> </a:t>
            </a:r>
            <a:endParaRPr lang="en-US" sz="19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EDCCAA-E7BB-4840-B6D6-85BF8830A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23000" y="6400800"/>
            <a:ext cx="1600200" cy="457200"/>
          </a:xfrm>
        </p:spPr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D174CA1-AC44-4C37-082E-50705C0D3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2211" y="990600"/>
            <a:ext cx="1071978" cy="134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1CE2C57-CE84-78B6-85C6-D79B1B3525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00" y="3404615"/>
            <a:ext cx="3581400" cy="2919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362855"/>
      </p:ext>
    </p:extLst>
  </p:cSld>
  <p:clrMapOvr>
    <a:masterClrMapping/>
  </p:clrMapOvr>
  <p:transition advClick="0" advTm="48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0486"/>
            <a:ext cx="7696200" cy="1513514"/>
          </a:xfrm>
        </p:spPr>
        <p:txBody>
          <a:bodyPr>
            <a:normAutofit/>
          </a:bodyPr>
          <a:lstStyle/>
          <a:p>
            <a:pPr algn="ctr" eaLnBrk="1" hangingPunct="1"/>
            <a:br>
              <a:rPr lang="en-US" dirty="0"/>
            </a:b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ORACION</a:t>
            </a:r>
            <a:endParaRPr lang="en-US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047184" y="1698625"/>
            <a:ext cx="8077200" cy="470217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marL="0" indent="0">
              <a:buNone/>
            </a:pPr>
            <a:r>
              <a:rPr lang="es-ES" sz="2000" dirty="0">
                <a:solidFill>
                  <a:srgbClr val="222222"/>
                </a:solidFill>
              </a:rPr>
              <a:t>Padre nuestro, Tu</a:t>
            </a:r>
            <a:r>
              <a:rPr lang="es-ES" sz="2000" b="0" i="0" dirty="0">
                <a:solidFill>
                  <a:srgbClr val="222222"/>
                </a:solidFill>
                <a:effectLst/>
              </a:rPr>
              <a:t> amor nos trae a la vida y Tu misericordia nos hace nacer de nuevo, míranos favorablemente cuando venimos ante ti hoy en busca de tu guía y sabiduría. </a:t>
            </a:r>
          </a:p>
          <a:p>
            <a:pPr marL="0" indent="0">
              <a:buNone/>
            </a:pPr>
            <a:r>
              <a:rPr lang="es-ES" sz="2000" b="0" i="0" dirty="0">
                <a:solidFill>
                  <a:srgbClr val="222222"/>
                </a:solidFill>
                <a:effectLst/>
              </a:rPr>
              <a:t>Llena nuestras mentes y corazones con todo lo que es santo. Ayúdanos a acercarnos más como grupo y comunidad. Ayúdanos a ser los líderes y catequistas de RICA que necesitas para compartir Tu Palabra y difundir Tu Buena Nueva, aumentando los números en Tu iglesia. </a:t>
            </a:r>
          </a:p>
          <a:p>
            <a:pPr marL="0" indent="0">
              <a:buNone/>
            </a:pPr>
            <a:r>
              <a:rPr lang="es-ES" sz="2000" b="0" i="0" dirty="0">
                <a:solidFill>
                  <a:srgbClr val="222222"/>
                </a:solidFill>
                <a:effectLst/>
              </a:rPr>
              <a:t>Que podamos continuar buscando Tu verdad y compartirla en el servicio para hacer Tu voluntad, por Jesucristo, nuestro Señor y Salvador.</a:t>
            </a:r>
            <a:r>
              <a:rPr lang="en-US" sz="2000" b="0" i="0" dirty="0">
                <a:solidFill>
                  <a:srgbClr val="222222"/>
                </a:solidFill>
                <a:effectLst/>
              </a:rPr>
              <a:t>  Amen.</a:t>
            </a:r>
            <a:endParaRPr lang="en-US" sz="2000" dirty="0">
              <a:solidFill>
                <a:srgbClr val="333333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solidFill>
                <a:srgbClr val="333333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744641E-0DF1-4CC6-8897-5B88334E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43800" y="6400800"/>
            <a:ext cx="1600200" cy="457200"/>
          </a:xfrm>
        </p:spPr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A4170480-8998-2899-D137-8D563F841B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222" y="118071"/>
            <a:ext cx="1071978" cy="134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9546208"/>
      </p:ext>
    </p:extLst>
  </p:cSld>
  <p:clrMapOvr>
    <a:masterClrMapping/>
  </p:clrMapOvr>
  <p:transition advClick="0" advTm="48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185"/>
            <a:ext cx="8077200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en-US" b="1" dirty="0"/>
            </a:br>
            <a:r>
              <a:rPr lang="en-US" sz="4900" b="1" dirty="0"/>
              <a:t>OBJETIVOS</a:t>
            </a:r>
            <a:br>
              <a:rPr lang="en-US" sz="4900" b="1" dirty="0"/>
            </a:br>
            <a:endParaRPr lang="en-US" sz="4900" i="1" dirty="0"/>
          </a:p>
        </p:txBody>
      </p:sp>
      <p:sp>
        <p:nvSpPr>
          <p:cNvPr id="55808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199"/>
            <a:ext cx="8382000" cy="5246615"/>
          </a:xfrm>
        </p:spPr>
        <p:txBody>
          <a:bodyPr>
            <a:normAutofit/>
          </a:bodyPr>
          <a:lstStyle/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2400" dirty="0"/>
              <a:t>Identificarse con la primacía del bautismo de acuerdo al Vaticano II y su importancia para el "candidato“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2400" dirty="0"/>
              <a:t>Comprender la preparación de candidatos en función de la edad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2400" dirty="0"/>
              <a:t>Determinar las necesidades de la persona Bautizado Catequizada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2400" dirty="0"/>
              <a:t>Determinar las necesidades de la persona Bautizada No Catequizada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2400" dirty="0"/>
              <a:t>Comprender formas y </a:t>
            </a:r>
            <a:r>
              <a:rPr lang="es-ES" sz="2400" dirty="0" err="1"/>
              <a:t>metodologia</a:t>
            </a:r>
            <a:r>
              <a:rPr lang="es-ES" sz="2400" dirty="0"/>
              <a:t> de catequesis específicas para “Candidatos” 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2400" dirty="0"/>
              <a:t>Identificar los Ritos específicos de los "Candidatos"</a:t>
            </a:r>
            <a:endParaRPr lang="en-US" sz="28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659639-049C-47CD-9D2C-BBBFA1881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43800" y="6400800"/>
            <a:ext cx="1600200" cy="457200"/>
          </a:xfrm>
        </p:spPr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3B6C62C6-9E51-D908-3876-51A8238C8D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222" y="118071"/>
            <a:ext cx="1071978" cy="134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4183125"/>
      </p:ext>
    </p:extLst>
  </p:cSld>
  <p:clrMapOvr>
    <a:masterClrMapping/>
  </p:clrMapOvr>
  <p:transition advClick="0" advTm="43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79491" y="504044"/>
            <a:ext cx="80772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s-MX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Inscripción y registro</a:t>
            </a:r>
            <a:endParaRPr lang="es-MX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808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828800"/>
            <a:ext cx="8763000" cy="5029200"/>
          </a:xfrm>
        </p:spPr>
        <p:txBody>
          <a:bodyPr>
            <a:normAutofit/>
          </a:bodyPr>
          <a:lstStyle/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2400" dirty="0"/>
              <a:t>¿Tiene un proceso del RICA continuo/durante todo el año?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2400" dirty="0"/>
              <a:t>¿Tiene candidatos bautizados en el proceso del RICA?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2400" dirty="0"/>
              <a:t>¿Distingue la formación entre Candidatos y Catecúmenos, incluidos los niños? 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2400" dirty="0"/>
              <a:t>¿Cómo distingue la formación entre Candidatos catequizados y no catequizados?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2400" dirty="0"/>
              <a:t>¿Incorpora a los Candidatos a la vida de la parroquia?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2400" dirty="0"/>
              <a:t>¿Celebra el Rito de Recepción a la Plena Comunión </a:t>
            </a:r>
            <a:r>
              <a:rPr lang="en-US" sz="2400" dirty="0"/>
              <a:t>“</a:t>
            </a:r>
            <a:r>
              <a:rPr lang="es-ES" sz="2400" dirty="0"/>
              <a:t>fuera” de la Vigilia Pascual?</a:t>
            </a:r>
            <a:endParaRPr lang="en-US" sz="28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659639-049C-47CD-9D2C-BBBFA1881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43800" y="6400800"/>
            <a:ext cx="1600200" cy="457200"/>
          </a:xfrm>
        </p:spPr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98AFDBE1-F339-408E-02FF-6F8B864DBF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222" y="118071"/>
            <a:ext cx="1071978" cy="134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5271453"/>
      </p:ext>
    </p:extLst>
  </p:cSld>
  <p:clrMapOvr>
    <a:masterClrMapping/>
  </p:clrMapOvr>
  <p:transition advClick="0" advTm="43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65840"/>
            <a:ext cx="80772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s-ES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 DEL VATICANO II:</a:t>
            </a:r>
            <a:br>
              <a:rPr lang="es-ES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RENOVAR Y  VOLVER A PRIORIZAR EL BAUTISMO</a:t>
            </a:r>
            <a:endParaRPr lang="en-US" sz="2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808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063249"/>
            <a:ext cx="8229600" cy="4716780"/>
          </a:xfrm>
        </p:spPr>
        <p:txBody>
          <a:bodyPr>
            <a:normAutofit/>
          </a:bodyPr>
          <a:lstStyle/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REFERENCIAS: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3200" dirty="0"/>
              <a:t>Énfasis en la espiritualidad bautismal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3200" dirty="0"/>
              <a:t>Derecho a ser llamado cristiano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3200" dirty="0"/>
              <a:t>Código de Derecho Canónico #204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3200" dirty="0"/>
              <a:t>Libro de ritos de RICA #400-409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3200" dirty="0"/>
              <a:t>Bautismo Válido: </a:t>
            </a:r>
            <a:r>
              <a:rPr lang="es-E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 y Materia </a:t>
            </a:r>
            <a:r>
              <a:rPr lang="es-ES" sz="3200" dirty="0"/>
              <a:t>(Fórmula Trinitaria con Agua)</a:t>
            </a:r>
            <a:endParaRPr lang="en-US" sz="32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659639-049C-47CD-9D2C-BBBFA1881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43800" y="6400800"/>
            <a:ext cx="1600200" cy="457200"/>
          </a:xfrm>
        </p:spPr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91E72A29-2D06-CE34-AE37-3A96EB7A93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911" y="5334000"/>
            <a:ext cx="1071978" cy="134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4229114"/>
      </p:ext>
    </p:extLst>
  </p:cSld>
  <p:clrMapOvr>
    <a:masterClrMapping/>
  </p:clrMapOvr>
  <p:transition advClick="0" advTm="43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92495"/>
            <a:ext cx="8077200" cy="131684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POR QUÉ REUNIR INFORMACIÓN Y CUANDO</a:t>
            </a:r>
            <a:br>
              <a:rPr lang="en-US" sz="2800" dirty="0"/>
            </a:br>
            <a:endParaRPr lang="en-US" sz="2500" i="1" dirty="0"/>
          </a:p>
        </p:txBody>
      </p:sp>
      <p:sp>
        <p:nvSpPr>
          <p:cNvPr id="55808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8464376" cy="48006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4400" dirty="0"/>
              <a:t>Se necesita saber el estado bautismal al </a:t>
            </a:r>
            <a:r>
              <a:rPr lang="es-E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</a:t>
            </a:r>
            <a:r>
              <a:rPr lang="es-ES" sz="4400" dirty="0"/>
              <a:t> </a:t>
            </a:r>
            <a:r>
              <a:rPr lang="es-ES" sz="2400" dirty="0"/>
              <a:t>(Certificado y/o Registro)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4400" dirty="0"/>
              <a:t>Declaración jurada o Foto             </a:t>
            </a:r>
            <a:r>
              <a:rPr lang="es-ES" sz="2400" dirty="0"/>
              <a:t>(en su caso)</a:t>
            </a:r>
            <a:endParaRPr lang="es-ES" sz="44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4400" dirty="0"/>
              <a:t>Necesita saber el Estado Civil al </a:t>
            </a:r>
            <a:r>
              <a:rPr lang="es-E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</a:t>
            </a:r>
            <a:r>
              <a:rPr lang="es-ES" sz="4400" dirty="0"/>
              <a:t> </a:t>
            </a:r>
            <a:r>
              <a:rPr lang="es-ES" sz="2400" dirty="0"/>
              <a:t>(Actual Y Previo)</a:t>
            </a:r>
            <a:endParaRPr 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0E292F-A8D1-460B-B36C-F28E83A95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37624" y="6391656"/>
            <a:ext cx="1600200" cy="457200"/>
          </a:xfrm>
        </p:spPr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C9A4A4D8-05C2-73CF-5203-84CAB9A040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1735" y="5391912"/>
            <a:ext cx="1071978" cy="134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8959675"/>
      </p:ext>
    </p:extLst>
  </p:cSld>
  <p:clrMapOvr>
    <a:masterClrMapping/>
  </p:clrMapOvr>
  <p:transition advClick="0" advTm="43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43824" y="457200"/>
            <a:ext cx="80772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Catecúmenos o Candidatos:                       Tipo de Catequesis</a:t>
            </a:r>
            <a:endParaRPr lang="es-MX" sz="2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8083" name="Rectangle 3"/>
          <p:cNvSpPr>
            <a:spLocks noGrp="1" noChangeArrowheads="1"/>
          </p:cNvSpPr>
          <p:nvPr>
            <p:ph idx="1"/>
          </p:nvPr>
        </p:nvSpPr>
        <p:spPr>
          <a:xfrm>
            <a:off x="943824" y="2209800"/>
            <a:ext cx="8077200" cy="434340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MX" sz="4400" b="1" dirty="0"/>
              <a:t>CATECUMENOS (conversión) CANDIDATOS (bautizados)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Principal:</a:t>
            </a:r>
            <a:r>
              <a:rPr lang="es-MX" sz="3200" dirty="0"/>
              <a:t> llamada a la conversión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Iniciación aprendizaje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Formación continua</a:t>
            </a:r>
            <a:endParaRPr lang="es-MX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659639-049C-47CD-9D2C-BBBFA1881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43800" y="6400800"/>
            <a:ext cx="1600200" cy="457200"/>
          </a:xfrm>
        </p:spPr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5765A8B7-60E5-2600-CA0E-45A1422B14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3611" y="4939284"/>
            <a:ext cx="1071978" cy="134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1701188"/>
      </p:ext>
    </p:extLst>
  </p:cSld>
  <p:clrMapOvr>
    <a:masterClrMapping/>
  </p:clrMapOvr>
  <p:transition advClick="0" advTm="43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9645" y="609600"/>
            <a:ext cx="7764710" cy="12192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s-MX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FORMANDO A LOS CANDIDATOS:                                   adolescentes (+15) y adultos (+18)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idx="1"/>
          </p:nvPr>
        </p:nvSpPr>
        <p:spPr>
          <a:xfrm>
            <a:off x="996776" y="1588008"/>
            <a:ext cx="8077200" cy="5372100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2400" dirty="0"/>
              <a:t>Catequizado vs No Catequizado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2400" dirty="0"/>
              <a:t>No lleva tanto tiempo como los catecúmenos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2400" dirty="0"/>
              <a:t>Más fácil que trabajar con catecúmenos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2400" dirty="0"/>
              <a:t>Incluye la etapa de ”preguntas” (evangelización) y “catecumenado” (catequesis)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2400" dirty="0"/>
              <a:t>Liturgia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2400" dirty="0"/>
              <a:t>Palabra/Adoración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2400" dirty="0"/>
              <a:t>Misión/Servicio a la Comunidad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2400" dirty="0"/>
              <a:t>Puede no incluir la Etapa de “Purificación e Iluminación” (cuaresma)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2400" dirty="0"/>
              <a:t>Cambio de paradigma</a:t>
            </a:r>
            <a:endParaRPr lang="en-US" sz="2800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659639-049C-47CD-9D2C-BBBFA1881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43800" y="6400800"/>
            <a:ext cx="1600200" cy="457200"/>
          </a:xfrm>
        </p:spPr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EBEB16F5-6B40-B337-CA7A-FCA25FE68E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6686" y="240792"/>
            <a:ext cx="1071978" cy="134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8171584"/>
      </p:ext>
    </p:extLst>
  </p:cSld>
  <p:clrMapOvr>
    <a:masterClrMapping/>
  </p:clrMapOvr>
  <p:transition advClick="0" advTm="43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D74784C9-6E66-3F44-209C-B45047223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RECURSOS Y APOYOS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4F57F0F-B8F9-C22A-0446-79F0893223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85654" y="1524000"/>
            <a:ext cx="3806693" cy="5334000"/>
          </a:xfrm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ADOLESCENTES:</a:t>
            </a:r>
          </a:p>
          <a:p>
            <a:r>
              <a:rPr lang="es-MX" dirty="0"/>
              <a:t>Apropiados y/o adaptados a su edad escolar</a:t>
            </a:r>
          </a:p>
          <a:p>
            <a:r>
              <a:rPr lang="es-MX" dirty="0"/>
              <a:t>Adaptados a sus antecedentes de formación en la fe</a:t>
            </a:r>
          </a:p>
          <a:p>
            <a:r>
              <a:rPr lang="es-MX" dirty="0"/>
              <a:t>Con interacción practica entre sus compañeros del proceso</a:t>
            </a:r>
          </a:p>
          <a:p>
            <a:r>
              <a:rPr lang="es-MX" dirty="0"/>
              <a:t>Apoyados por su familia</a:t>
            </a:r>
          </a:p>
          <a:p>
            <a:r>
              <a:rPr lang="es-MX" dirty="0"/>
              <a:t>Participación en familia en las actividades; litúrgicas, de la comunidad, de servicio</a:t>
            </a:r>
          </a:p>
          <a:p>
            <a:r>
              <a:rPr lang="es-MX" dirty="0"/>
              <a:t>Requiere de un padrino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D57A7332-BE07-07D7-9EE9-C9930699F5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37307" y="1524000"/>
            <a:ext cx="3806693" cy="5334000"/>
          </a:xfrm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ADULTOS:</a:t>
            </a:r>
          </a:p>
          <a:p>
            <a:r>
              <a:rPr lang="es-MX" dirty="0"/>
              <a:t>Estándar, actuales</a:t>
            </a:r>
          </a:p>
          <a:p>
            <a:r>
              <a:rPr lang="es-MX" dirty="0"/>
              <a:t>Adaptados a sus antecedentes de formación en la fe</a:t>
            </a:r>
          </a:p>
          <a:p>
            <a:endParaRPr lang="es-MX" dirty="0"/>
          </a:p>
          <a:p>
            <a:r>
              <a:rPr lang="es-MX" dirty="0"/>
              <a:t>Con interacción practica</a:t>
            </a:r>
          </a:p>
          <a:p>
            <a:endParaRPr lang="es-MX" dirty="0"/>
          </a:p>
          <a:p>
            <a:r>
              <a:rPr lang="es-MX" dirty="0"/>
              <a:t>Con participación en las actividades; litúrgicas, de la comunidad, de servicio.</a:t>
            </a:r>
          </a:p>
          <a:p>
            <a:r>
              <a:rPr lang="es-MX" dirty="0"/>
              <a:t>Requiere de un padrino</a:t>
            </a:r>
          </a:p>
          <a:p>
            <a:r>
              <a:rPr lang="es-MX" dirty="0"/>
              <a:t>Considerar su estado marital pasada y actual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38063F2-6F29-52B5-CBE8-7E94B9DC6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5B16B8-947D-4FBB-B241-B6415930DBA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4AE1C674-2312-2722-9728-C98D69DACD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968" y="296737"/>
            <a:ext cx="1071978" cy="134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819499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22735</TotalTime>
  <Words>989</Words>
  <Application>Microsoft Office PowerPoint</Application>
  <PresentationFormat>Presentación en pantalla (4:3)</PresentationFormat>
  <Paragraphs>159</Paragraphs>
  <Slides>17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Arial</vt:lpstr>
      <vt:lpstr>Calibri</vt:lpstr>
      <vt:lpstr>Century Gothic</vt:lpstr>
      <vt:lpstr>Wingdings</vt:lpstr>
      <vt:lpstr>Wingdings 3</vt:lpstr>
      <vt:lpstr>Wisp</vt:lpstr>
      <vt:lpstr>BIENVENIDOS</vt:lpstr>
      <vt:lpstr> ORACION</vt:lpstr>
      <vt:lpstr> OBJETIVOS </vt:lpstr>
      <vt:lpstr>Inscripción y registro</vt:lpstr>
      <vt:lpstr>VISION DEL VATICANO II: RENOVAR Y  VOLVER A PRIORIZAR EL BAUTISMO</vt:lpstr>
      <vt:lpstr>POR QUÉ REUNIR INFORMACIÓN Y CUANDO </vt:lpstr>
      <vt:lpstr>Catecúmenos o Candidatos:                       Tipo de Catequesis</vt:lpstr>
      <vt:lpstr>FORMANDO A LOS CANDIDATOS:                                   adolescentes (+15) y adultos (+18)</vt:lpstr>
      <vt:lpstr>RECURSOS Y APOYOS</vt:lpstr>
      <vt:lpstr>RITOS PARA CANDIDATOS Opcional</vt:lpstr>
      <vt:lpstr>PREPARACIÓN para RECEPCIÓN EN COMPLETA COMUNIÓN  (Confirmación y 1ª Comunión) </vt:lpstr>
      <vt:lpstr>RESUMEN</vt:lpstr>
      <vt:lpstr>CONCLUSION</vt:lpstr>
      <vt:lpstr>PREGUNTAS</vt:lpstr>
      <vt:lpstr>ORACION FINAL</vt:lpstr>
      <vt:lpstr>TALLER DE INICIACION “Candidatos bautizados, no catequizados” </vt:lpstr>
      <vt:lpstr>PARA MAS INFORMACION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 Session 5 – Decisions: Our Framework</dc:title>
  <dc:creator>Dick Reimbold</dc:creator>
  <cp:lastModifiedBy>Luis</cp:lastModifiedBy>
  <cp:revision>124</cp:revision>
  <cp:lastPrinted>2022-07-27T01:48:19Z</cp:lastPrinted>
  <dcterms:created xsi:type="dcterms:W3CDTF">2011-01-15T17:11:02Z</dcterms:created>
  <dcterms:modified xsi:type="dcterms:W3CDTF">2022-08-05T00:05:33Z</dcterms:modified>
</cp:coreProperties>
</file>