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6" r:id="rId1"/>
  </p:sldMasterIdLst>
  <p:notesMasterIdLst>
    <p:notesMasterId r:id="rId28"/>
  </p:notesMasterIdLst>
  <p:sldIdLst>
    <p:sldId id="315" r:id="rId2"/>
    <p:sldId id="357" r:id="rId3"/>
    <p:sldId id="360" r:id="rId4"/>
    <p:sldId id="359" r:id="rId5"/>
    <p:sldId id="358" r:id="rId6"/>
    <p:sldId id="337" r:id="rId7"/>
    <p:sldId id="351" r:id="rId8"/>
    <p:sldId id="365" r:id="rId9"/>
    <p:sldId id="319" r:id="rId10"/>
    <p:sldId id="369" r:id="rId11"/>
    <p:sldId id="361" r:id="rId12"/>
    <p:sldId id="345" r:id="rId13"/>
    <p:sldId id="362" r:id="rId14"/>
    <p:sldId id="370" r:id="rId15"/>
    <p:sldId id="322" r:id="rId16"/>
    <p:sldId id="364" r:id="rId17"/>
    <p:sldId id="371" r:id="rId18"/>
    <p:sldId id="363" r:id="rId19"/>
    <p:sldId id="323" r:id="rId20"/>
    <p:sldId id="353" r:id="rId21"/>
    <p:sldId id="355" r:id="rId22"/>
    <p:sldId id="346" r:id="rId23"/>
    <p:sldId id="367" r:id="rId24"/>
    <p:sldId id="368" r:id="rId25"/>
    <p:sldId id="344" r:id="rId26"/>
    <p:sldId id="354"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6666"/>
    <a:srgbClr val="CCCC00"/>
    <a:srgbClr val="39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2224" autoAdjust="0"/>
  </p:normalViewPr>
  <p:slideViewPr>
    <p:cSldViewPr>
      <p:cViewPr varScale="1">
        <p:scale>
          <a:sx n="114" d="100"/>
          <a:sy n="114" d="100"/>
        </p:scale>
        <p:origin x="1518" y="108"/>
      </p:cViewPr>
      <p:guideLst>
        <p:guide orient="horz" pos="2160"/>
        <p:guide pos="2880"/>
      </p:guideLst>
    </p:cSldViewPr>
  </p:slideViewPr>
  <p:outlineViewPr>
    <p:cViewPr>
      <p:scale>
        <a:sx n="33" d="100"/>
        <a:sy n="33" d="100"/>
      </p:scale>
      <p:origin x="0" y="-25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ith Hornback" userId="6a4004432e01839a" providerId="LiveId" clId="{155FADEC-5702-4A4F-B234-2C752383C655}"/>
    <pc:docChg chg="undo custSel addSld delSld modSld sldOrd">
      <pc:chgData name="Judith Hornback" userId="6a4004432e01839a" providerId="LiveId" clId="{155FADEC-5702-4A4F-B234-2C752383C655}" dt="2022-04-28T01:39:43.717" v="2812" actId="20577"/>
      <pc:docMkLst>
        <pc:docMk/>
      </pc:docMkLst>
      <pc:sldChg chg="modSp del mod">
        <pc:chgData name="Judith Hornback" userId="6a4004432e01839a" providerId="LiveId" clId="{155FADEC-5702-4A4F-B234-2C752383C655}" dt="2022-04-28T01:31:48.902" v="2655" actId="2696"/>
        <pc:sldMkLst>
          <pc:docMk/>
          <pc:sldMk cId="0" sldId="309"/>
        </pc:sldMkLst>
        <pc:spChg chg="mod">
          <ac:chgData name="Judith Hornback" userId="6a4004432e01839a" providerId="LiveId" clId="{155FADEC-5702-4A4F-B234-2C752383C655}" dt="2022-04-27T19:52:56.594" v="755"/>
          <ac:spMkLst>
            <pc:docMk/>
            <pc:sldMk cId="0" sldId="309"/>
            <ac:spMk id="5122" creationId="{00000000-0000-0000-0000-000000000000}"/>
          </ac:spMkLst>
        </pc:spChg>
      </pc:sldChg>
      <pc:sldChg chg="modSp del mod">
        <pc:chgData name="Judith Hornback" userId="6a4004432e01839a" providerId="LiveId" clId="{155FADEC-5702-4A4F-B234-2C752383C655}" dt="2022-04-27T21:21:39.944" v="2342" actId="2696"/>
        <pc:sldMkLst>
          <pc:docMk/>
          <pc:sldMk cId="0" sldId="310"/>
        </pc:sldMkLst>
        <pc:spChg chg="mod">
          <ac:chgData name="Judith Hornback" userId="6a4004432e01839a" providerId="LiveId" clId="{155FADEC-5702-4A4F-B234-2C752383C655}" dt="2022-04-27T19:53:02.378" v="756"/>
          <ac:spMkLst>
            <pc:docMk/>
            <pc:sldMk cId="0" sldId="310"/>
            <ac:spMk id="6146" creationId="{00000000-0000-0000-0000-000000000000}"/>
          </ac:spMkLst>
        </pc:spChg>
      </pc:sldChg>
      <pc:sldChg chg="modSp mod ord">
        <pc:chgData name="Judith Hornback" userId="6a4004432e01839a" providerId="LiveId" clId="{155FADEC-5702-4A4F-B234-2C752383C655}" dt="2022-04-27T20:57:31.849" v="1573"/>
        <pc:sldMkLst>
          <pc:docMk/>
          <pc:sldMk cId="2588959675" sldId="319"/>
        </pc:sldMkLst>
        <pc:spChg chg="mod">
          <ac:chgData name="Judith Hornback" userId="6a4004432e01839a" providerId="LiveId" clId="{155FADEC-5702-4A4F-B234-2C752383C655}" dt="2022-04-27T19:50:58.981" v="720"/>
          <ac:spMkLst>
            <pc:docMk/>
            <pc:sldMk cId="2588959675" sldId="319"/>
            <ac:spMk id="4098" creationId="{00000000-0000-0000-0000-000000000000}"/>
          </ac:spMkLst>
        </pc:spChg>
        <pc:spChg chg="mod">
          <ac:chgData name="Judith Hornback" userId="6a4004432e01839a" providerId="LiveId" clId="{155FADEC-5702-4A4F-B234-2C752383C655}" dt="2022-04-27T20:49:42.714" v="1313" actId="20577"/>
          <ac:spMkLst>
            <pc:docMk/>
            <pc:sldMk cId="2588959675" sldId="319"/>
            <ac:spMk id="558083" creationId="{00000000-0000-0000-0000-000000000000}"/>
          </ac:spMkLst>
        </pc:spChg>
      </pc:sldChg>
      <pc:sldChg chg="modSp mod ord">
        <pc:chgData name="Judith Hornback" userId="6a4004432e01839a" providerId="LiveId" clId="{155FADEC-5702-4A4F-B234-2C752383C655}" dt="2022-04-27T21:19:29.994" v="2263" actId="6549"/>
        <pc:sldMkLst>
          <pc:docMk/>
          <pc:sldMk cId="3039989473" sldId="322"/>
        </pc:sldMkLst>
        <pc:spChg chg="mod">
          <ac:chgData name="Judith Hornback" userId="6a4004432e01839a" providerId="LiveId" clId="{155FADEC-5702-4A4F-B234-2C752383C655}" dt="2022-04-27T19:51:31.161" v="732"/>
          <ac:spMkLst>
            <pc:docMk/>
            <pc:sldMk cId="3039989473" sldId="322"/>
            <ac:spMk id="4098" creationId="{00000000-0000-0000-0000-000000000000}"/>
          </ac:spMkLst>
        </pc:spChg>
        <pc:spChg chg="mod">
          <ac:chgData name="Judith Hornback" userId="6a4004432e01839a" providerId="LiveId" clId="{155FADEC-5702-4A4F-B234-2C752383C655}" dt="2022-04-27T21:19:29.994" v="2263" actId="6549"/>
          <ac:spMkLst>
            <pc:docMk/>
            <pc:sldMk cId="3039989473" sldId="322"/>
            <ac:spMk id="558083" creationId="{00000000-0000-0000-0000-000000000000}"/>
          </ac:spMkLst>
        </pc:spChg>
      </pc:sldChg>
      <pc:sldChg chg="modSp mod">
        <pc:chgData name="Judith Hornback" userId="6a4004432e01839a" providerId="LiveId" clId="{155FADEC-5702-4A4F-B234-2C752383C655}" dt="2022-04-28T01:31:17.674" v="2654" actId="14100"/>
        <pc:sldMkLst>
          <pc:docMk/>
          <pc:sldMk cId="372014437" sldId="323"/>
        </pc:sldMkLst>
        <pc:spChg chg="mod">
          <ac:chgData name="Judith Hornback" userId="6a4004432e01839a" providerId="LiveId" clId="{155FADEC-5702-4A4F-B234-2C752383C655}" dt="2022-04-27T19:53:19.197" v="758"/>
          <ac:spMkLst>
            <pc:docMk/>
            <pc:sldMk cId="372014437" sldId="323"/>
            <ac:spMk id="4098" creationId="{00000000-0000-0000-0000-000000000000}"/>
          </ac:spMkLst>
        </pc:spChg>
        <pc:spChg chg="mod">
          <ac:chgData name="Judith Hornback" userId="6a4004432e01839a" providerId="LiveId" clId="{155FADEC-5702-4A4F-B234-2C752383C655}" dt="2022-04-28T01:31:17.674" v="2654" actId="14100"/>
          <ac:spMkLst>
            <pc:docMk/>
            <pc:sldMk cId="372014437" sldId="323"/>
            <ac:spMk id="558083" creationId="{00000000-0000-0000-0000-000000000000}"/>
          </ac:spMkLst>
        </pc:spChg>
      </pc:sldChg>
      <pc:sldChg chg="modSp del mod">
        <pc:chgData name="Judith Hornback" userId="6a4004432e01839a" providerId="LiveId" clId="{155FADEC-5702-4A4F-B234-2C752383C655}" dt="2022-04-27T21:08:58.661" v="1905" actId="2696"/>
        <pc:sldMkLst>
          <pc:docMk/>
          <pc:sldMk cId="986305332" sldId="329"/>
        </pc:sldMkLst>
        <pc:spChg chg="mod">
          <ac:chgData name="Judith Hornback" userId="6a4004432e01839a" providerId="LiveId" clId="{155FADEC-5702-4A4F-B234-2C752383C655}" dt="2022-04-27T19:52:50.366" v="754"/>
          <ac:spMkLst>
            <pc:docMk/>
            <pc:sldMk cId="986305332" sldId="329"/>
            <ac:spMk id="10242" creationId="{00000000-0000-0000-0000-000000000000}"/>
          </ac:spMkLst>
        </pc:spChg>
      </pc:sldChg>
      <pc:sldChg chg="modSp mod">
        <pc:chgData name="Judith Hornback" userId="6a4004432e01839a" providerId="LiveId" clId="{155FADEC-5702-4A4F-B234-2C752383C655}" dt="2022-04-27T20:33:53.313" v="768" actId="120"/>
        <pc:sldMkLst>
          <pc:docMk/>
          <pc:sldMk cId="1679546208" sldId="337"/>
        </pc:sldMkLst>
        <pc:spChg chg="mod">
          <ac:chgData name="Judith Hornback" userId="6a4004432e01839a" providerId="LiveId" clId="{155FADEC-5702-4A4F-B234-2C752383C655}" dt="2022-04-27T19:50:30.081" v="719" actId="20577"/>
          <ac:spMkLst>
            <pc:docMk/>
            <pc:sldMk cId="1679546208" sldId="337"/>
            <ac:spMk id="3074" creationId="{00000000-0000-0000-0000-000000000000}"/>
          </ac:spMkLst>
        </pc:spChg>
        <pc:spChg chg="mod">
          <ac:chgData name="Judith Hornback" userId="6a4004432e01839a" providerId="LiveId" clId="{155FADEC-5702-4A4F-B234-2C752383C655}" dt="2022-04-27T20:33:53.313" v="768" actId="120"/>
          <ac:spMkLst>
            <pc:docMk/>
            <pc:sldMk cId="1679546208" sldId="337"/>
            <ac:spMk id="3075" creationId="{00000000-0000-0000-0000-000000000000}"/>
          </ac:spMkLst>
        </pc:spChg>
      </pc:sldChg>
      <pc:sldChg chg="modSp del mod ord">
        <pc:chgData name="Judith Hornback" userId="6a4004432e01839a" providerId="LiveId" clId="{155FADEC-5702-4A4F-B234-2C752383C655}" dt="2022-04-27T21:01:37.707" v="1616" actId="47"/>
        <pc:sldMkLst>
          <pc:docMk/>
          <pc:sldMk cId="1489830977" sldId="340"/>
        </pc:sldMkLst>
        <pc:spChg chg="mod">
          <ac:chgData name="Judith Hornback" userId="6a4004432e01839a" providerId="LiveId" clId="{155FADEC-5702-4A4F-B234-2C752383C655}" dt="2022-04-27T19:51:12.235" v="722"/>
          <ac:spMkLst>
            <pc:docMk/>
            <pc:sldMk cId="1489830977" sldId="340"/>
            <ac:spMk id="4098" creationId="{00000000-0000-0000-0000-000000000000}"/>
          </ac:spMkLst>
        </pc:spChg>
      </pc:sldChg>
      <pc:sldChg chg="modSp del mod ord">
        <pc:chgData name="Judith Hornback" userId="6a4004432e01839a" providerId="LiveId" clId="{155FADEC-5702-4A4F-B234-2C752383C655}" dt="2022-04-27T21:15:35.017" v="2104" actId="2696"/>
        <pc:sldMkLst>
          <pc:docMk/>
          <pc:sldMk cId="2201341535" sldId="341"/>
        </pc:sldMkLst>
        <pc:spChg chg="mod">
          <ac:chgData name="Judith Hornback" userId="6a4004432e01839a" providerId="LiveId" clId="{155FADEC-5702-4A4F-B234-2C752383C655}" dt="2022-04-27T19:51:22.617" v="731"/>
          <ac:spMkLst>
            <pc:docMk/>
            <pc:sldMk cId="2201341535" sldId="341"/>
            <ac:spMk id="4098" creationId="{00000000-0000-0000-0000-000000000000}"/>
          </ac:spMkLst>
        </pc:spChg>
      </pc:sldChg>
      <pc:sldChg chg="modSp del mod">
        <pc:chgData name="Judith Hornback" userId="6a4004432e01839a" providerId="LiveId" clId="{155FADEC-5702-4A4F-B234-2C752383C655}" dt="2022-04-27T21:08:37.067" v="1903" actId="47"/>
        <pc:sldMkLst>
          <pc:docMk/>
          <pc:sldMk cId="796679819" sldId="342"/>
        </pc:sldMkLst>
        <pc:spChg chg="mod">
          <ac:chgData name="Judith Hornback" userId="6a4004432e01839a" providerId="LiveId" clId="{155FADEC-5702-4A4F-B234-2C752383C655}" dt="2022-04-27T19:53:24.647" v="759"/>
          <ac:spMkLst>
            <pc:docMk/>
            <pc:sldMk cId="796679819" sldId="342"/>
            <ac:spMk id="4098" creationId="{00000000-0000-0000-0000-000000000000}"/>
          </ac:spMkLst>
        </pc:spChg>
      </pc:sldChg>
      <pc:sldChg chg="modSp mod">
        <pc:chgData name="Judith Hornback" userId="6a4004432e01839a" providerId="LiveId" clId="{155FADEC-5702-4A4F-B234-2C752383C655}" dt="2022-04-27T21:05:31.328" v="1787" actId="20577"/>
        <pc:sldMkLst>
          <pc:docMk/>
          <pc:sldMk cId="2741038467" sldId="344"/>
        </pc:sldMkLst>
        <pc:spChg chg="mod">
          <ac:chgData name="Judith Hornback" userId="6a4004432e01839a" providerId="LiveId" clId="{155FADEC-5702-4A4F-B234-2C752383C655}" dt="2022-04-27T19:52:10.845" v="749"/>
          <ac:spMkLst>
            <pc:docMk/>
            <pc:sldMk cId="2741038467" sldId="344"/>
            <ac:spMk id="3074" creationId="{00000000-0000-0000-0000-000000000000}"/>
          </ac:spMkLst>
        </pc:spChg>
        <pc:spChg chg="mod">
          <ac:chgData name="Judith Hornback" userId="6a4004432e01839a" providerId="LiveId" clId="{155FADEC-5702-4A4F-B234-2C752383C655}" dt="2022-04-27T21:05:31.328" v="1787" actId="20577"/>
          <ac:spMkLst>
            <pc:docMk/>
            <pc:sldMk cId="2741038467" sldId="344"/>
            <ac:spMk id="3075" creationId="{00000000-0000-0000-0000-000000000000}"/>
          </ac:spMkLst>
        </pc:spChg>
      </pc:sldChg>
      <pc:sldChg chg="delSp modSp mod ord">
        <pc:chgData name="Judith Hornback" userId="6a4004432e01839a" providerId="LiveId" clId="{155FADEC-5702-4A4F-B234-2C752383C655}" dt="2022-04-27T21:15:28.178" v="2103" actId="20577"/>
        <pc:sldMkLst>
          <pc:docMk/>
          <pc:sldMk cId="1461878184" sldId="345"/>
        </pc:sldMkLst>
        <pc:spChg chg="mod">
          <ac:chgData name="Judith Hornback" userId="6a4004432e01839a" providerId="LiveId" clId="{155FADEC-5702-4A4F-B234-2C752383C655}" dt="2022-04-27T19:51:06.711" v="721"/>
          <ac:spMkLst>
            <pc:docMk/>
            <pc:sldMk cId="1461878184" sldId="345"/>
            <ac:spMk id="6146" creationId="{00000000-0000-0000-0000-000000000000}"/>
          </ac:spMkLst>
        </pc:spChg>
        <pc:spChg chg="mod">
          <ac:chgData name="Judith Hornback" userId="6a4004432e01839a" providerId="LiveId" clId="{155FADEC-5702-4A4F-B234-2C752383C655}" dt="2022-04-27T21:15:28.178" v="2103" actId="20577"/>
          <ac:spMkLst>
            <pc:docMk/>
            <pc:sldMk cId="1461878184" sldId="345"/>
            <ac:spMk id="6147" creationId="{00000000-0000-0000-0000-000000000000}"/>
          </ac:spMkLst>
        </pc:spChg>
        <pc:picChg chg="del mod">
          <ac:chgData name="Judith Hornback" userId="6a4004432e01839a" providerId="LiveId" clId="{155FADEC-5702-4A4F-B234-2C752383C655}" dt="2022-04-27T21:12:43.961" v="1998" actId="478"/>
          <ac:picMkLst>
            <pc:docMk/>
            <pc:sldMk cId="1461878184" sldId="345"/>
            <ac:picMk id="4" creationId="{91036E66-B422-4725-AFA6-B9A9B0067155}"/>
          </ac:picMkLst>
        </pc:picChg>
        <pc:picChg chg="del">
          <ac:chgData name="Judith Hornback" userId="6a4004432e01839a" providerId="LiveId" clId="{155FADEC-5702-4A4F-B234-2C752383C655}" dt="2022-04-27T21:12:42.490" v="1996" actId="478"/>
          <ac:picMkLst>
            <pc:docMk/>
            <pc:sldMk cId="1461878184" sldId="345"/>
            <ac:picMk id="6" creationId="{A61647B2-0896-474C-8CE6-B1C93CA870F9}"/>
          </ac:picMkLst>
        </pc:picChg>
      </pc:sldChg>
      <pc:sldChg chg="modSp mod">
        <pc:chgData name="Judith Hornback" userId="6a4004432e01839a" providerId="LiveId" clId="{155FADEC-5702-4A4F-B234-2C752383C655}" dt="2022-04-27T19:52:19.632" v="750"/>
        <pc:sldMkLst>
          <pc:docMk/>
          <pc:sldMk cId="2688660062" sldId="346"/>
        </pc:sldMkLst>
        <pc:spChg chg="mod">
          <ac:chgData name="Judith Hornback" userId="6a4004432e01839a" providerId="LiveId" clId="{155FADEC-5702-4A4F-B234-2C752383C655}" dt="2022-04-27T19:52:19.632" v="750"/>
          <ac:spMkLst>
            <pc:docMk/>
            <pc:sldMk cId="2688660062" sldId="346"/>
            <ac:spMk id="8" creationId="{5DC4408D-97BF-4885-8F66-A47043ADD0C7}"/>
          </ac:spMkLst>
        </pc:spChg>
      </pc:sldChg>
      <pc:sldChg chg="modSp del mod">
        <pc:chgData name="Judith Hornback" userId="6a4004432e01839a" providerId="LiveId" clId="{155FADEC-5702-4A4F-B234-2C752383C655}" dt="2022-04-27T21:08:54.161" v="1904" actId="2696"/>
        <pc:sldMkLst>
          <pc:docMk/>
          <pc:sldMk cId="518610042" sldId="347"/>
        </pc:sldMkLst>
        <pc:spChg chg="mod">
          <ac:chgData name="Judith Hornback" userId="6a4004432e01839a" providerId="LiveId" clId="{155FADEC-5702-4A4F-B234-2C752383C655}" dt="2022-04-27T19:53:10.574" v="757"/>
          <ac:spMkLst>
            <pc:docMk/>
            <pc:sldMk cId="518610042" sldId="347"/>
            <ac:spMk id="10242" creationId="{00000000-0000-0000-0000-000000000000}"/>
          </ac:spMkLst>
        </pc:spChg>
      </pc:sldChg>
      <pc:sldChg chg="modSp del mod">
        <pc:chgData name="Judith Hornback" userId="6a4004432e01839a" providerId="LiveId" clId="{155FADEC-5702-4A4F-B234-2C752383C655}" dt="2022-04-27T21:09:03.861" v="1906" actId="2696"/>
        <pc:sldMkLst>
          <pc:docMk/>
          <pc:sldMk cId="4057379639" sldId="350"/>
        </pc:sldMkLst>
        <pc:spChg chg="mod">
          <ac:chgData name="Judith Hornback" userId="6a4004432e01839a" providerId="LiveId" clId="{155FADEC-5702-4A4F-B234-2C752383C655}" dt="2022-04-27T19:52:45.701" v="753"/>
          <ac:spMkLst>
            <pc:docMk/>
            <pc:sldMk cId="4057379639" sldId="350"/>
            <ac:spMk id="10242" creationId="{00000000-0000-0000-0000-000000000000}"/>
          </ac:spMkLst>
        </pc:spChg>
      </pc:sldChg>
      <pc:sldChg chg="modSp mod">
        <pc:chgData name="Judith Hornback" userId="6a4004432e01839a" providerId="LiveId" clId="{155FADEC-5702-4A4F-B234-2C752383C655}" dt="2022-04-28T01:38:43.097" v="2811" actId="313"/>
        <pc:sldMkLst>
          <pc:docMk/>
          <pc:sldMk cId="3774183125" sldId="351"/>
        </pc:sldMkLst>
        <pc:spChg chg="mod">
          <ac:chgData name="Judith Hornback" userId="6a4004432e01839a" providerId="LiveId" clId="{155FADEC-5702-4A4F-B234-2C752383C655}" dt="2022-04-27T19:53:39.378" v="760"/>
          <ac:spMkLst>
            <pc:docMk/>
            <pc:sldMk cId="3774183125" sldId="351"/>
            <ac:spMk id="4098" creationId="{00000000-0000-0000-0000-000000000000}"/>
          </ac:spMkLst>
        </pc:spChg>
        <pc:spChg chg="mod">
          <ac:chgData name="Judith Hornback" userId="6a4004432e01839a" providerId="LiveId" clId="{155FADEC-5702-4A4F-B234-2C752383C655}" dt="2022-04-28T01:38:43.097" v="2811" actId="313"/>
          <ac:spMkLst>
            <pc:docMk/>
            <pc:sldMk cId="3774183125" sldId="351"/>
            <ac:spMk id="558083" creationId="{00000000-0000-0000-0000-000000000000}"/>
          </ac:spMkLst>
        </pc:spChg>
      </pc:sldChg>
      <pc:sldChg chg="modSp del mod">
        <pc:chgData name="Judith Hornback" userId="6a4004432e01839a" providerId="LiveId" clId="{155FADEC-5702-4A4F-B234-2C752383C655}" dt="2022-04-27T21:06:16.300" v="1795" actId="2696"/>
        <pc:sldMkLst>
          <pc:docMk/>
          <pc:sldMk cId="1225135707" sldId="352"/>
        </pc:sldMkLst>
        <pc:spChg chg="mod">
          <ac:chgData name="Judith Hornback" userId="6a4004432e01839a" providerId="LiveId" clId="{155FADEC-5702-4A4F-B234-2C752383C655}" dt="2022-04-27T19:52:40.478" v="752"/>
          <ac:spMkLst>
            <pc:docMk/>
            <pc:sldMk cId="1225135707" sldId="352"/>
            <ac:spMk id="10242" creationId="{00000000-0000-0000-0000-000000000000}"/>
          </ac:spMkLst>
        </pc:spChg>
      </pc:sldChg>
      <pc:sldChg chg="modSp mod">
        <pc:chgData name="Judith Hornback" userId="6a4004432e01839a" providerId="LiveId" clId="{155FADEC-5702-4A4F-B234-2C752383C655}" dt="2022-04-28T01:32:57.011" v="2740"/>
        <pc:sldMkLst>
          <pc:docMk/>
          <pc:sldMk cId="3331583546" sldId="353"/>
        </pc:sldMkLst>
        <pc:spChg chg="mod">
          <ac:chgData name="Judith Hornback" userId="6a4004432e01839a" providerId="LiveId" clId="{155FADEC-5702-4A4F-B234-2C752383C655}" dt="2022-04-28T01:32:57.011" v="2740"/>
          <ac:spMkLst>
            <pc:docMk/>
            <pc:sldMk cId="3331583546" sldId="353"/>
            <ac:spMk id="10242" creationId="{00000000-0000-0000-0000-000000000000}"/>
          </ac:spMkLst>
        </pc:spChg>
        <pc:spChg chg="mod">
          <ac:chgData name="Judith Hornback" userId="6a4004432e01839a" providerId="LiveId" clId="{155FADEC-5702-4A4F-B234-2C752383C655}" dt="2022-04-28T01:32:33.311" v="2739" actId="20577"/>
          <ac:spMkLst>
            <pc:docMk/>
            <pc:sldMk cId="3331583546" sldId="353"/>
            <ac:spMk id="10243" creationId="{00000000-0000-0000-0000-000000000000}"/>
          </ac:spMkLst>
        </pc:spChg>
      </pc:sldChg>
      <pc:sldChg chg="modSp mod">
        <pc:chgData name="Judith Hornback" userId="6a4004432e01839a" providerId="LiveId" clId="{155FADEC-5702-4A4F-B234-2C752383C655}" dt="2022-04-27T21:05:05.702" v="1785" actId="20577"/>
        <pc:sldMkLst>
          <pc:docMk/>
          <pc:sldMk cId="1256362855" sldId="354"/>
        </pc:sldMkLst>
        <pc:spChg chg="mod">
          <ac:chgData name="Judith Hornback" userId="6a4004432e01839a" providerId="LiveId" clId="{155FADEC-5702-4A4F-B234-2C752383C655}" dt="2022-04-27T21:05:05.702" v="1785" actId="20577"/>
          <ac:spMkLst>
            <pc:docMk/>
            <pc:sldMk cId="1256362855" sldId="354"/>
            <ac:spMk id="3075" creationId="{00000000-0000-0000-0000-000000000000}"/>
          </ac:spMkLst>
        </pc:spChg>
      </pc:sldChg>
      <pc:sldChg chg="delSp modSp mod">
        <pc:chgData name="Judith Hornback" userId="6a4004432e01839a" providerId="LiveId" clId="{155FADEC-5702-4A4F-B234-2C752383C655}" dt="2022-04-27T21:05:58.411" v="1793" actId="20577"/>
        <pc:sldMkLst>
          <pc:docMk/>
          <pc:sldMk cId="1188241117" sldId="355"/>
        </pc:sldMkLst>
        <pc:spChg chg="mod">
          <ac:chgData name="Judith Hornback" userId="6a4004432e01839a" providerId="LiveId" clId="{155FADEC-5702-4A4F-B234-2C752383C655}" dt="2022-04-27T19:52:31.147" v="751"/>
          <ac:spMkLst>
            <pc:docMk/>
            <pc:sldMk cId="1188241117" sldId="355"/>
            <ac:spMk id="10242" creationId="{00000000-0000-0000-0000-000000000000}"/>
          </ac:spMkLst>
        </pc:spChg>
        <pc:spChg chg="mod">
          <ac:chgData name="Judith Hornback" userId="6a4004432e01839a" providerId="LiveId" clId="{155FADEC-5702-4A4F-B234-2C752383C655}" dt="2022-04-27T21:05:58.411" v="1793" actId="20577"/>
          <ac:spMkLst>
            <pc:docMk/>
            <pc:sldMk cId="1188241117" sldId="355"/>
            <ac:spMk id="10243" creationId="{00000000-0000-0000-0000-000000000000}"/>
          </ac:spMkLst>
        </pc:spChg>
        <pc:picChg chg="del mod">
          <ac:chgData name="Judith Hornback" userId="6a4004432e01839a" providerId="LiveId" clId="{155FADEC-5702-4A4F-B234-2C752383C655}" dt="2022-04-27T21:05:56.132" v="1792" actId="478"/>
          <ac:picMkLst>
            <pc:docMk/>
            <pc:sldMk cId="1188241117" sldId="355"/>
            <ac:picMk id="6" creationId="{9A320207-7CDE-4842-9B9D-F3F56E179305}"/>
          </ac:picMkLst>
        </pc:picChg>
      </pc:sldChg>
      <pc:sldChg chg="del">
        <pc:chgData name="Judith Hornback" userId="6a4004432e01839a" providerId="LiveId" clId="{155FADEC-5702-4A4F-B234-2C752383C655}" dt="2022-04-27T21:06:12.006" v="1794" actId="2696"/>
        <pc:sldMkLst>
          <pc:docMk/>
          <pc:sldMk cId="4194040406" sldId="356"/>
        </pc:sldMkLst>
      </pc:sldChg>
      <pc:sldChg chg="addSp delSp modSp add mod">
        <pc:chgData name="Judith Hornback" userId="6a4004432e01839a" providerId="LiveId" clId="{155FADEC-5702-4A4F-B234-2C752383C655}" dt="2022-04-28T01:34:33.904" v="2760" actId="14100"/>
        <pc:sldMkLst>
          <pc:docMk/>
          <pc:sldMk cId="3031601886" sldId="357"/>
        </pc:sldMkLst>
        <pc:spChg chg="mod">
          <ac:chgData name="Judith Hornback" userId="6a4004432e01839a" providerId="LiveId" clId="{155FADEC-5702-4A4F-B234-2C752383C655}" dt="2022-04-27T19:45:03.617" v="567" actId="255"/>
          <ac:spMkLst>
            <pc:docMk/>
            <pc:sldMk cId="3031601886" sldId="357"/>
            <ac:spMk id="3075" creationId="{00000000-0000-0000-0000-000000000000}"/>
          </ac:spMkLst>
        </pc:spChg>
        <pc:picChg chg="add del mod">
          <ac:chgData name="Judith Hornback" userId="6a4004432e01839a" providerId="LiveId" clId="{155FADEC-5702-4A4F-B234-2C752383C655}" dt="2022-04-28T01:33:57.061" v="2749" actId="478"/>
          <ac:picMkLst>
            <pc:docMk/>
            <pc:sldMk cId="3031601886" sldId="357"/>
            <ac:picMk id="3" creationId="{4591B68D-AC4F-4170-9D60-A20F78FEE1FA}"/>
          </ac:picMkLst>
        </pc:picChg>
        <pc:picChg chg="add mod">
          <ac:chgData name="Judith Hornback" userId="6a4004432e01839a" providerId="LiveId" clId="{155FADEC-5702-4A4F-B234-2C752383C655}" dt="2022-04-28T01:34:33.904" v="2760" actId="14100"/>
          <ac:picMkLst>
            <pc:docMk/>
            <pc:sldMk cId="3031601886" sldId="357"/>
            <ac:picMk id="4" creationId="{04F8DA7A-28FD-4CE9-9396-1F7A157E2449}"/>
          </ac:picMkLst>
        </pc:picChg>
        <pc:picChg chg="del">
          <ac:chgData name="Judith Hornback" userId="6a4004432e01839a" providerId="LiveId" clId="{155FADEC-5702-4A4F-B234-2C752383C655}" dt="2022-04-27T18:08:03.196" v="60" actId="478"/>
          <ac:picMkLst>
            <pc:docMk/>
            <pc:sldMk cId="3031601886" sldId="357"/>
            <ac:picMk id="7" creationId="{5C8607BE-6AF8-420C-9EF0-49EC5CD37D70}"/>
          </ac:picMkLst>
        </pc:picChg>
      </pc:sldChg>
      <pc:sldChg chg="addSp delSp modSp add mod">
        <pc:chgData name="Judith Hornback" userId="6a4004432e01839a" providerId="LiveId" clId="{155FADEC-5702-4A4F-B234-2C752383C655}" dt="2022-04-28T01:38:04.255" v="2779" actId="14100"/>
        <pc:sldMkLst>
          <pc:docMk/>
          <pc:sldMk cId="1670792520" sldId="358"/>
        </pc:sldMkLst>
        <pc:spChg chg="mod">
          <ac:chgData name="Judith Hornback" userId="6a4004432e01839a" providerId="LiveId" clId="{155FADEC-5702-4A4F-B234-2C752383C655}" dt="2022-04-27T19:47:39.030" v="617" actId="20577"/>
          <ac:spMkLst>
            <pc:docMk/>
            <pc:sldMk cId="1670792520" sldId="358"/>
            <ac:spMk id="3074" creationId="{00000000-0000-0000-0000-000000000000}"/>
          </ac:spMkLst>
        </pc:spChg>
        <pc:spChg chg="mod">
          <ac:chgData name="Judith Hornback" userId="6a4004432e01839a" providerId="LiveId" clId="{155FADEC-5702-4A4F-B234-2C752383C655}" dt="2022-04-27T19:48:55.344" v="673" actId="20577"/>
          <ac:spMkLst>
            <pc:docMk/>
            <pc:sldMk cId="1670792520" sldId="358"/>
            <ac:spMk id="3075" creationId="{00000000-0000-0000-0000-000000000000}"/>
          </ac:spMkLst>
        </pc:spChg>
        <pc:picChg chg="add del mod">
          <ac:chgData name="Judith Hornback" userId="6a4004432e01839a" providerId="LiveId" clId="{155FADEC-5702-4A4F-B234-2C752383C655}" dt="2022-04-28T01:35:51.526" v="2775" actId="478"/>
          <ac:picMkLst>
            <pc:docMk/>
            <pc:sldMk cId="1670792520" sldId="358"/>
            <ac:picMk id="3" creationId="{9043949A-246D-4179-864C-DB19948F69F4}"/>
          </ac:picMkLst>
        </pc:picChg>
        <pc:picChg chg="add mod">
          <ac:chgData name="Judith Hornback" userId="6a4004432e01839a" providerId="LiveId" clId="{155FADEC-5702-4A4F-B234-2C752383C655}" dt="2022-04-28T01:38:04.255" v="2779" actId="14100"/>
          <ac:picMkLst>
            <pc:docMk/>
            <pc:sldMk cId="1670792520" sldId="358"/>
            <ac:picMk id="4" creationId="{0F94AED7-70C2-4541-9D10-C7305D4DD69F}"/>
          </ac:picMkLst>
        </pc:picChg>
      </pc:sldChg>
      <pc:sldChg chg="addSp delSp modSp add mod ord">
        <pc:chgData name="Judith Hornback" userId="6a4004432e01839a" providerId="LiveId" clId="{155FADEC-5702-4A4F-B234-2C752383C655}" dt="2022-04-28T01:35:47.655" v="2774" actId="1076"/>
        <pc:sldMkLst>
          <pc:docMk/>
          <pc:sldMk cId="1023954168" sldId="359"/>
        </pc:sldMkLst>
        <pc:spChg chg="mod">
          <ac:chgData name="Judith Hornback" userId="6a4004432e01839a" providerId="LiveId" clId="{155FADEC-5702-4A4F-B234-2C752383C655}" dt="2022-04-27T19:48:02.328" v="647" actId="20577"/>
          <ac:spMkLst>
            <pc:docMk/>
            <pc:sldMk cId="1023954168" sldId="359"/>
            <ac:spMk id="3074" creationId="{00000000-0000-0000-0000-000000000000}"/>
          </ac:spMkLst>
        </pc:spChg>
        <pc:spChg chg="mod">
          <ac:chgData name="Judith Hornback" userId="6a4004432e01839a" providerId="LiveId" clId="{155FADEC-5702-4A4F-B234-2C752383C655}" dt="2022-04-27T19:49:48.639" v="686" actId="404"/>
          <ac:spMkLst>
            <pc:docMk/>
            <pc:sldMk cId="1023954168" sldId="359"/>
            <ac:spMk id="3075" creationId="{00000000-0000-0000-0000-000000000000}"/>
          </ac:spMkLst>
        </pc:spChg>
        <pc:picChg chg="add del mod">
          <ac:chgData name="Judith Hornback" userId="6a4004432e01839a" providerId="LiveId" clId="{155FADEC-5702-4A4F-B234-2C752383C655}" dt="2022-04-28T01:35:05.494" v="2764" actId="478"/>
          <ac:picMkLst>
            <pc:docMk/>
            <pc:sldMk cId="1023954168" sldId="359"/>
            <ac:picMk id="3" creationId="{23ED499D-A219-4A56-B816-53BB24C231B0}"/>
          </ac:picMkLst>
        </pc:picChg>
        <pc:picChg chg="add mod">
          <ac:chgData name="Judith Hornback" userId="6a4004432e01839a" providerId="LiveId" clId="{155FADEC-5702-4A4F-B234-2C752383C655}" dt="2022-04-28T01:35:47.655" v="2774" actId="1076"/>
          <ac:picMkLst>
            <pc:docMk/>
            <pc:sldMk cId="1023954168" sldId="359"/>
            <ac:picMk id="4" creationId="{1ABF1E00-C131-4E9D-BA7D-12BCA84AA1C0}"/>
          </ac:picMkLst>
        </pc:picChg>
      </pc:sldChg>
      <pc:sldChg chg="addSp delSp modSp add mod">
        <pc:chgData name="Judith Hornback" userId="6a4004432e01839a" providerId="LiveId" clId="{155FADEC-5702-4A4F-B234-2C752383C655}" dt="2022-04-28T01:35:36.519" v="2772" actId="1076"/>
        <pc:sldMkLst>
          <pc:docMk/>
          <pc:sldMk cId="2273732479" sldId="360"/>
        </pc:sldMkLst>
        <pc:spChg chg="mod">
          <ac:chgData name="Judith Hornback" userId="6a4004432e01839a" providerId="LiveId" clId="{155FADEC-5702-4A4F-B234-2C752383C655}" dt="2022-04-27T19:47:00.794" v="600" actId="20577"/>
          <ac:spMkLst>
            <pc:docMk/>
            <pc:sldMk cId="2273732479" sldId="360"/>
            <ac:spMk id="3075" creationId="{00000000-0000-0000-0000-000000000000}"/>
          </ac:spMkLst>
        </pc:spChg>
        <pc:picChg chg="add del mod">
          <ac:chgData name="Judith Hornback" userId="6a4004432e01839a" providerId="LiveId" clId="{155FADEC-5702-4A4F-B234-2C752383C655}" dt="2022-04-28T01:34:10.442" v="2754" actId="478"/>
          <ac:picMkLst>
            <pc:docMk/>
            <pc:sldMk cId="2273732479" sldId="360"/>
            <ac:picMk id="3" creationId="{6B76A38E-B550-42E1-95FB-4AD1F202CED5}"/>
          </ac:picMkLst>
        </pc:picChg>
        <pc:picChg chg="add mod">
          <ac:chgData name="Judith Hornback" userId="6a4004432e01839a" providerId="LiveId" clId="{155FADEC-5702-4A4F-B234-2C752383C655}" dt="2022-04-28T01:35:36.519" v="2772" actId="1076"/>
          <ac:picMkLst>
            <pc:docMk/>
            <pc:sldMk cId="2273732479" sldId="360"/>
            <ac:picMk id="4" creationId="{6190B405-C246-4EEC-8F57-A11ACF209197}"/>
          </ac:picMkLst>
        </pc:picChg>
      </pc:sldChg>
      <pc:sldChg chg="modSp add mod">
        <pc:chgData name="Judith Hornback" userId="6a4004432e01839a" providerId="LiveId" clId="{155FADEC-5702-4A4F-B234-2C752383C655}" dt="2022-04-27T20:50:44.364" v="1327" actId="20577"/>
        <pc:sldMkLst>
          <pc:docMk/>
          <pc:sldMk cId="159777949" sldId="361"/>
        </pc:sldMkLst>
        <pc:spChg chg="mod">
          <ac:chgData name="Judith Hornback" userId="6a4004432e01839a" providerId="LiveId" clId="{155FADEC-5702-4A4F-B234-2C752383C655}" dt="2022-04-27T20:50:44.364" v="1327" actId="20577"/>
          <ac:spMkLst>
            <pc:docMk/>
            <pc:sldMk cId="159777949" sldId="361"/>
            <ac:spMk id="558083" creationId="{00000000-0000-0000-0000-000000000000}"/>
          </ac:spMkLst>
        </pc:spChg>
      </pc:sldChg>
      <pc:sldChg chg="modSp add mod">
        <pc:chgData name="Judith Hornback" userId="6a4004432e01839a" providerId="LiveId" clId="{155FADEC-5702-4A4F-B234-2C752383C655}" dt="2022-04-27T20:50:49.011" v="1332" actId="20577"/>
        <pc:sldMkLst>
          <pc:docMk/>
          <pc:sldMk cId="1638587567" sldId="362"/>
        </pc:sldMkLst>
        <pc:spChg chg="mod">
          <ac:chgData name="Judith Hornback" userId="6a4004432e01839a" providerId="LiveId" clId="{155FADEC-5702-4A4F-B234-2C752383C655}" dt="2022-04-27T20:50:49.011" v="1332" actId="20577"/>
          <ac:spMkLst>
            <pc:docMk/>
            <pc:sldMk cId="1638587567" sldId="362"/>
            <ac:spMk id="558083" creationId="{00000000-0000-0000-0000-000000000000}"/>
          </ac:spMkLst>
        </pc:spChg>
      </pc:sldChg>
      <pc:sldChg chg="modSp add mod">
        <pc:chgData name="Judith Hornback" userId="6a4004432e01839a" providerId="LiveId" clId="{155FADEC-5702-4A4F-B234-2C752383C655}" dt="2022-04-27T20:51:03.094" v="1349" actId="20577"/>
        <pc:sldMkLst>
          <pc:docMk/>
          <pc:sldMk cId="2637159143" sldId="363"/>
        </pc:sldMkLst>
        <pc:spChg chg="mod">
          <ac:chgData name="Judith Hornback" userId="6a4004432e01839a" providerId="LiveId" clId="{155FADEC-5702-4A4F-B234-2C752383C655}" dt="2022-04-27T20:51:03.094" v="1349" actId="20577"/>
          <ac:spMkLst>
            <pc:docMk/>
            <pc:sldMk cId="2637159143" sldId="363"/>
            <ac:spMk id="558083" creationId="{00000000-0000-0000-0000-000000000000}"/>
          </ac:spMkLst>
        </pc:spChg>
      </pc:sldChg>
      <pc:sldChg chg="modSp add mod">
        <pc:chgData name="Judith Hornback" userId="6a4004432e01839a" providerId="LiveId" clId="{155FADEC-5702-4A4F-B234-2C752383C655}" dt="2022-04-27T20:50:53.750" v="1338" actId="20577"/>
        <pc:sldMkLst>
          <pc:docMk/>
          <pc:sldMk cId="2219085197" sldId="364"/>
        </pc:sldMkLst>
        <pc:spChg chg="mod">
          <ac:chgData name="Judith Hornback" userId="6a4004432e01839a" providerId="LiveId" clId="{155FADEC-5702-4A4F-B234-2C752383C655}" dt="2022-04-27T20:50:53.750" v="1338" actId="20577"/>
          <ac:spMkLst>
            <pc:docMk/>
            <pc:sldMk cId="2219085197" sldId="364"/>
            <ac:spMk id="558083" creationId="{00000000-0000-0000-0000-000000000000}"/>
          </ac:spMkLst>
        </pc:spChg>
      </pc:sldChg>
      <pc:sldChg chg="modSp add mod">
        <pc:chgData name="Judith Hornback" userId="6a4004432e01839a" providerId="LiveId" clId="{155FADEC-5702-4A4F-B234-2C752383C655}" dt="2022-04-27T21:17:40.777" v="2145" actId="20577"/>
        <pc:sldMkLst>
          <pc:docMk/>
          <pc:sldMk cId="3490219208" sldId="365"/>
        </pc:sldMkLst>
        <pc:spChg chg="mod">
          <ac:chgData name="Judith Hornback" userId="6a4004432e01839a" providerId="LiveId" clId="{155FADEC-5702-4A4F-B234-2C752383C655}" dt="2022-04-27T21:17:40.777" v="2145" actId="20577"/>
          <ac:spMkLst>
            <pc:docMk/>
            <pc:sldMk cId="3490219208" sldId="365"/>
            <ac:spMk id="558083" creationId="{00000000-0000-0000-0000-000000000000}"/>
          </ac:spMkLst>
        </pc:spChg>
      </pc:sldChg>
      <pc:sldChg chg="add del">
        <pc:chgData name="Judith Hornback" userId="6a4004432e01839a" providerId="LiveId" clId="{155FADEC-5702-4A4F-B234-2C752383C655}" dt="2022-04-27T21:20:05.548" v="2267" actId="2696"/>
        <pc:sldMkLst>
          <pc:docMk/>
          <pc:sldMk cId="3925715873" sldId="366"/>
        </pc:sldMkLst>
      </pc:sldChg>
      <pc:sldChg chg="delSp modSp add mod">
        <pc:chgData name="Judith Hornback" userId="6a4004432e01839a" providerId="LiveId" clId="{155FADEC-5702-4A4F-B234-2C752383C655}" dt="2022-04-28T01:39:43.717" v="2812" actId="20577"/>
        <pc:sldMkLst>
          <pc:docMk/>
          <pc:sldMk cId="4181740109" sldId="367"/>
        </pc:sldMkLst>
        <pc:spChg chg="mod">
          <ac:chgData name="Judith Hornback" userId="6a4004432e01839a" providerId="LiveId" clId="{155FADEC-5702-4A4F-B234-2C752383C655}" dt="2022-04-28T01:39:43.717" v="2812" actId="20577"/>
          <ac:spMkLst>
            <pc:docMk/>
            <pc:sldMk cId="4181740109" sldId="367"/>
            <ac:spMk id="13315" creationId="{00000000-0000-0000-0000-000000000000}"/>
          </ac:spMkLst>
        </pc:spChg>
        <pc:picChg chg="del">
          <ac:chgData name="Judith Hornback" userId="6a4004432e01839a" providerId="LiveId" clId="{155FADEC-5702-4A4F-B234-2C752383C655}" dt="2022-04-27T21:02:02.970" v="1618" actId="478"/>
          <ac:picMkLst>
            <pc:docMk/>
            <pc:sldMk cId="4181740109" sldId="367"/>
            <ac:picMk id="6" creationId="{172882A3-B4AD-49C9-B039-8750BA8E7F49}"/>
          </ac:picMkLst>
        </pc:picChg>
      </pc:sldChg>
      <pc:sldChg chg="modSp add mod">
        <pc:chgData name="Judith Hornback" userId="6a4004432e01839a" providerId="LiveId" clId="{155FADEC-5702-4A4F-B234-2C752383C655}" dt="2022-04-27T21:05:37.385" v="1788" actId="20577"/>
        <pc:sldMkLst>
          <pc:docMk/>
          <pc:sldMk cId="4011966993" sldId="368"/>
        </pc:sldMkLst>
        <pc:spChg chg="mod">
          <ac:chgData name="Judith Hornback" userId="6a4004432e01839a" providerId="LiveId" clId="{155FADEC-5702-4A4F-B234-2C752383C655}" dt="2022-04-27T21:05:37.385" v="1788" actId="20577"/>
          <ac:spMkLst>
            <pc:docMk/>
            <pc:sldMk cId="4011966993" sldId="368"/>
            <ac:spMk id="13315" creationId="{00000000-0000-0000-0000-000000000000}"/>
          </ac:spMkLst>
        </pc:spChg>
      </pc:sldChg>
      <pc:sldChg chg="add">
        <pc:chgData name="Judith Hornback" userId="6a4004432e01839a" providerId="LiveId" clId="{155FADEC-5702-4A4F-B234-2C752383C655}" dt="2022-04-27T21:15:17.881" v="2095" actId="2890"/>
        <pc:sldMkLst>
          <pc:docMk/>
          <pc:sldMk cId="2531908922" sldId="369"/>
        </pc:sldMkLst>
      </pc:sldChg>
      <pc:sldChg chg="modSp add mod ord">
        <pc:chgData name="Judith Hornback" userId="6a4004432e01839a" providerId="LiveId" clId="{155FADEC-5702-4A4F-B234-2C752383C655}" dt="2022-04-27T21:16:02.313" v="2112"/>
        <pc:sldMkLst>
          <pc:docMk/>
          <pc:sldMk cId="187121514" sldId="370"/>
        </pc:sldMkLst>
        <pc:spChg chg="mod">
          <ac:chgData name="Judith Hornback" userId="6a4004432e01839a" providerId="LiveId" clId="{155FADEC-5702-4A4F-B234-2C752383C655}" dt="2022-04-27T21:15:57.814" v="2110" actId="20577"/>
          <ac:spMkLst>
            <pc:docMk/>
            <pc:sldMk cId="187121514" sldId="370"/>
            <ac:spMk id="6147" creationId="{00000000-0000-0000-0000-000000000000}"/>
          </ac:spMkLst>
        </pc:spChg>
      </pc:sldChg>
      <pc:sldChg chg="modSp add mod ord">
        <pc:chgData name="Judith Hornback" userId="6a4004432e01839a" providerId="LiveId" clId="{155FADEC-5702-4A4F-B234-2C752383C655}" dt="2022-04-27T21:20:22.611" v="2278" actId="6549"/>
        <pc:sldMkLst>
          <pc:docMk/>
          <pc:sldMk cId="2629925737" sldId="371"/>
        </pc:sldMkLst>
        <pc:spChg chg="mod">
          <ac:chgData name="Judith Hornback" userId="6a4004432e01839a" providerId="LiveId" clId="{155FADEC-5702-4A4F-B234-2C752383C655}" dt="2022-04-27T21:20:22.611" v="2278" actId="6549"/>
          <ac:spMkLst>
            <pc:docMk/>
            <pc:sldMk cId="2629925737" sldId="371"/>
            <ac:spMk id="55808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5632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632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5632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D0458FC-4789-42CB-AE8A-BA1B5EE022BB}" type="slidenum">
              <a:rPr lang="en-US"/>
              <a:pPr>
                <a:defRPr/>
              </a:pPr>
              <a:t>‹#›</a:t>
            </a:fld>
            <a:endParaRPr lang="en-US"/>
          </a:p>
        </p:txBody>
      </p:sp>
    </p:spTree>
    <p:extLst>
      <p:ext uri="{BB962C8B-B14F-4D97-AF65-F5344CB8AC3E}">
        <p14:creationId xmlns:p14="http://schemas.microsoft.com/office/powerpoint/2010/main" val="17657051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04A7AB-3FAC-4921-BA19-552942D846BF}" type="slidenum">
              <a:rPr lang="en-US" smtClean="0"/>
              <a:pPr/>
              <a:t>1</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p:txBody>
      </p:sp>
    </p:spTree>
    <p:extLst>
      <p:ext uri="{BB962C8B-B14F-4D97-AF65-F5344CB8AC3E}">
        <p14:creationId xmlns:p14="http://schemas.microsoft.com/office/powerpoint/2010/main" val="611883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DB24915-B374-4D69-9E60-E1DCCDEEBEF5}" type="slidenum">
              <a:rPr lang="en-US" smtClean="0"/>
              <a:pPr/>
              <a:t>10</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10-01n</a:t>
            </a:r>
          </a:p>
        </p:txBody>
      </p:sp>
    </p:spTree>
    <p:extLst>
      <p:ext uri="{BB962C8B-B14F-4D97-AF65-F5344CB8AC3E}">
        <p14:creationId xmlns:p14="http://schemas.microsoft.com/office/powerpoint/2010/main" val="756253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11</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Track 4  Page 117</a:t>
            </a:r>
          </a:p>
        </p:txBody>
      </p:sp>
    </p:spTree>
    <p:extLst>
      <p:ext uri="{BB962C8B-B14F-4D97-AF65-F5344CB8AC3E}">
        <p14:creationId xmlns:p14="http://schemas.microsoft.com/office/powerpoint/2010/main" val="1077323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DB24915-B374-4D69-9E60-E1DCCDEEBEF5}" type="slidenum">
              <a:rPr lang="en-US" smtClean="0"/>
              <a:pPr/>
              <a:t>12</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10-01n</a:t>
            </a:r>
          </a:p>
        </p:txBody>
      </p:sp>
    </p:spTree>
    <p:extLst>
      <p:ext uri="{BB962C8B-B14F-4D97-AF65-F5344CB8AC3E}">
        <p14:creationId xmlns:p14="http://schemas.microsoft.com/office/powerpoint/2010/main" val="983727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13</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Track 4  Page 117</a:t>
            </a:r>
          </a:p>
        </p:txBody>
      </p:sp>
    </p:spTree>
    <p:extLst>
      <p:ext uri="{BB962C8B-B14F-4D97-AF65-F5344CB8AC3E}">
        <p14:creationId xmlns:p14="http://schemas.microsoft.com/office/powerpoint/2010/main" val="37901320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DB24915-B374-4D69-9E60-E1DCCDEEBEF5}" type="slidenum">
              <a:rPr lang="en-US" smtClean="0"/>
              <a:pPr/>
              <a:t>14</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10-01n</a:t>
            </a:r>
          </a:p>
        </p:txBody>
      </p:sp>
    </p:spTree>
    <p:extLst>
      <p:ext uri="{BB962C8B-B14F-4D97-AF65-F5344CB8AC3E}">
        <p14:creationId xmlns:p14="http://schemas.microsoft.com/office/powerpoint/2010/main" val="24876463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15</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Track 4  Page 117</a:t>
            </a:r>
          </a:p>
        </p:txBody>
      </p:sp>
    </p:spTree>
    <p:extLst>
      <p:ext uri="{BB962C8B-B14F-4D97-AF65-F5344CB8AC3E}">
        <p14:creationId xmlns:p14="http://schemas.microsoft.com/office/powerpoint/2010/main" val="915421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16</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Track 4  Page 117</a:t>
            </a:r>
          </a:p>
        </p:txBody>
      </p:sp>
    </p:spTree>
    <p:extLst>
      <p:ext uri="{BB962C8B-B14F-4D97-AF65-F5344CB8AC3E}">
        <p14:creationId xmlns:p14="http://schemas.microsoft.com/office/powerpoint/2010/main" val="3995491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17</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Track 4  Page 117</a:t>
            </a:r>
          </a:p>
        </p:txBody>
      </p:sp>
    </p:spTree>
    <p:extLst>
      <p:ext uri="{BB962C8B-B14F-4D97-AF65-F5344CB8AC3E}">
        <p14:creationId xmlns:p14="http://schemas.microsoft.com/office/powerpoint/2010/main" val="17084031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18</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Track 4  Page 117</a:t>
            </a:r>
          </a:p>
        </p:txBody>
      </p:sp>
    </p:spTree>
    <p:extLst>
      <p:ext uri="{BB962C8B-B14F-4D97-AF65-F5344CB8AC3E}">
        <p14:creationId xmlns:p14="http://schemas.microsoft.com/office/powerpoint/2010/main" val="18401013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19</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a:p>
            <a:pPr eaLnBrk="1" hangingPunct="1"/>
            <a:r>
              <a:rPr lang="en-US" dirty="0"/>
              <a:t>10-1h</a:t>
            </a:r>
          </a:p>
          <a:p>
            <a:pPr eaLnBrk="1" hangingPunct="1"/>
            <a:endParaRPr lang="en-US" dirty="0"/>
          </a:p>
        </p:txBody>
      </p:sp>
    </p:spTree>
    <p:extLst>
      <p:ext uri="{BB962C8B-B14F-4D97-AF65-F5344CB8AC3E}">
        <p14:creationId xmlns:p14="http://schemas.microsoft.com/office/powerpoint/2010/main" val="3582460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04A7AB-3FAC-4921-BA19-552942D846BF}" type="slidenum">
              <a:rPr lang="en-US" smtClean="0"/>
              <a:pPr/>
              <a:t>2</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p:txBody>
      </p:sp>
    </p:spTree>
    <p:extLst>
      <p:ext uri="{BB962C8B-B14F-4D97-AF65-F5344CB8AC3E}">
        <p14:creationId xmlns:p14="http://schemas.microsoft.com/office/powerpoint/2010/main" val="8967152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08F4281-7259-44C9-B484-13F05A7FCC0A}" type="slidenum">
              <a:rPr lang="en-US" smtClean="0"/>
              <a:pPr/>
              <a:t>20</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10-01s</a:t>
            </a:r>
          </a:p>
          <a:p>
            <a:pPr eaLnBrk="1" hangingPunct="1"/>
            <a:endParaRPr lang="en-US" dirty="0"/>
          </a:p>
          <a:p>
            <a:pPr eaLnBrk="1" hangingPunct="1"/>
            <a:endParaRPr lang="en-US" dirty="0"/>
          </a:p>
        </p:txBody>
      </p:sp>
    </p:spTree>
    <p:extLst>
      <p:ext uri="{BB962C8B-B14F-4D97-AF65-F5344CB8AC3E}">
        <p14:creationId xmlns:p14="http://schemas.microsoft.com/office/powerpoint/2010/main" val="2110637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08F4281-7259-44C9-B484-13F05A7FCC0A}" type="slidenum">
              <a:rPr lang="en-US" smtClean="0"/>
              <a:pPr/>
              <a:t>21</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10-01s</a:t>
            </a:r>
          </a:p>
          <a:p>
            <a:pPr eaLnBrk="1" hangingPunct="1"/>
            <a:endParaRPr lang="en-US" dirty="0"/>
          </a:p>
          <a:p>
            <a:pPr eaLnBrk="1" hangingPunct="1"/>
            <a:endParaRPr lang="en-US" dirty="0"/>
          </a:p>
        </p:txBody>
      </p:sp>
    </p:spTree>
    <p:extLst>
      <p:ext uri="{BB962C8B-B14F-4D97-AF65-F5344CB8AC3E}">
        <p14:creationId xmlns:p14="http://schemas.microsoft.com/office/powerpoint/2010/main" val="1215962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CA9B00F-9BBC-4326-A763-81BD2143BB75}" type="slidenum">
              <a:rPr lang="en-US" smtClean="0"/>
              <a:pPr/>
              <a:t>22</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10-03a</a:t>
            </a:r>
          </a:p>
        </p:txBody>
      </p:sp>
    </p:spTree>
    <p:extLst>
      <p:ext uri="{BB962C8B-B14F-4D97-AF65-F5344CB8AC3E}">
        <p14:creationId xmlns:p14="http://schemas.microsoft.com/office/powerpoint/2010/main" val="26176298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CA9B00F-9BBC-4326-A763-81BD2143BB75}" type="slidenum">
              <a:rPr lang="en-US" smtClean="0"/>
              <a:pPr/>
              <a:t>23</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10-03a</a:t>
            </a:r>
          </a:p>
        </p:txBody>
      </p:sp>
    </p:spTree>
    <p:extLst>
      <p:ext uri="{BB962C8B-B14F-4D97-AF65-F5344CB8AC3E}">
        <p14:creationId xmlns:p14="http://schemas.microsoft.com/office/powerpoint/2010/main" val="23509823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CA9B00F-9BBC-4326-A763-81BD2143BB75}" type="slidenum">
              <a:rPr lang="en-US" smtClean="0"/>
              <a:pPr/>
              <a:t>24</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10-03a</a:t>
            </a:r>
          </a:p>
        </p:txBody>
      </p:sp>
    </p:spTree>
    <p:extLst>
      <p:ext uri="{BB962C8B-B14F-4D97-AF65-F5344CB8AC3E}">
        <p14:creationId xmlns:p14="http://schemas.microsoft.com/office/powerpoint/2010/main" val="20695254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04A7AB-3FAC-4921-BA19-552942D846BF}" type="slidenum">
              <a:rPr lang="en-US" smtClean="0"/>
              <a:pPr/>
              <a:t>25</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p:txBody>
      </p:sp>
    </p:spTree>
    <p:extLst>
      <p:ext uri="{BB962C8B-B14F-4D97-AF65-F5344CB8AC3E}">
        <p14:creationId xmlns:p14="http://schemas.microsoft.com/office/powerpoint/2010/main" val="23732474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04A7AB-3FAC-4921-BA19-552942D846BF}" type="slidenum">
              <a:rPr lang="en-US" smtClean="0"/>
              <a:pPr/>
              <a:t>26</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p:txBody>
      </p:sp>
    </p:spTree>
    <p:extLst>
      <p:ext uri="{BB962C8B-B14F-4D97-AF65-F5344CB8AC3E}">
        <p14:creationId xmlns:p14="http://schemas.microsoft.com/office/powerpoint/2010/main" val="3969694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04A7AB-3FAC-4921-BA19-552942D846BF}" type="slidenum">
              <a:rPr lang="en-US" smtClean="0"/>
              <a:pPr/>
              <a:t>3</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p:txBody>
      </p:sp>
    </p:spTree>
    <p:extLst>
      <p:ext uri="{BB962C8B-B14F-4D97-AF65-F5344CB8AC3E}">
        <p14:creationId xmlns:p14="http://schemas.microsoft.com/office/powerpoint/2010/main" val="427720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04A7AB-3FAC-4921-BA19-552942D846BF}" type="slidenum">
              <a:rPr lang="en-US" smtClean="0"/>
              <a:pPr/>
              <a:t>4</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p:txBody>
      </p:sp>
    </p:spTree>
    <p:extLst>
      <p:ext uri="{BB962C8B-B14F-4D97-AF65-F5344CB8AC3E}">
        <p14:creationId xmlns:p14="http://schemas.microsoft.com/office/powerpoint/2010/main" val="815625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04A7AB-3FAC-4921-BA19-552942D846BF}" type="slidenum">
              <a:rPr lang="en-US" smtClean="0"/>
              <a:pPr/>
              <a:t>5</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p:txBody>
      </p:sp>
    </p:spTree>
    <p:extLst>
      <p:ext uri="{BB962C8B-B14F-4D97-AF65-F5344CB8AC3E}">
        <p14:creationId xmlns:p14="http://schemas.microsoft.com/office/powerpoint/2010/main" val="1606992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04A7AB-3FAC-4921-BA19-552942D846BF}" type="slidenum">
              <a:rPr lang="en-US" smtClean="0"/>
              <a:pPr/>
              <a:t>6</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p:txBody>
      </p:sp>
    </p:spTree>
    <p:extLst>
      <p:ext uri="{BB962C8B-B14F-4D97-AF65-F5344CB8AC3E}">
        <p14:creationId xmlns:p14="http://schemas.microsoft.com/office/powerpoint/2010/main" val="3953560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7</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Track 4  Page 117</a:t>
            </a:r>
          </a:p>
        </p:txBody>
      </p:sp>
    </p:spTree>
    <p:extLst>
      <p:ext uri="{BB962C8B-B14F-4D97-AF65-F5344CB8AC3E}">
        <p14:creationId xmlns:p14="http://schemas.microsoft.com/office/powerpoint/2010/main" val="3168013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8</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Track 4  Page 117</a:t>
            </a:r>
          </a:p>
        </p:txBody>
      </p:sp>
    </p:spTree>
    <p:extLst>
      <p:ext uri="{BB962C8B-B14F-4D97-AF65-F5344CB8AC3E}">
        <p14:creationId xmlns:p14="http://schemas.microsoft.com/office/powerpoint/2010/main" val="3025656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713FB0-9F06-4C80-9B92-F82AF901BBCA}" type="slidenum">
              <a:rPr lang="en-US" smtClean="0"/>
              <a:pPr/>
              <a:t>9</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Track 4  Page 117</a:t>
            </a:r>
          </a:p>
        </p:txBody>
      </p:sp>
    </p:spTree>
    <p:extLst>
      <p:ext uri="{BB962C8B-B14F-4D97-AF65-F5344CB8AC3E}">
        <p14:creationId xmlns:p14="http://schemas.microsoft.com/office/powerpoint/2010/main" val="2228744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defRPr/>
            </a:pPr>
            <a:endParaRPr lang="en-US"/>
          </a:p>
        </p:txBody>
      </p:sp>
      <p:sp>
        <p:nvSpPr>
          <p:cNvPr id="822277"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822278"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7" name="Rectangle 7"/>
          <p:cNvSpPr>
            <a:spLocks noGrp="1" noChangeArrowheads="1"/>
          </p:cNvSpPr>
          <p:nvPr>
            <p:ph type="dt" sz="half"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US"/>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81D1F873-162C-4220-89EE-3A1415EE01B7}" type="slidenum">
              <a:rPr lang="en-US"/>
              <a:pPr>
                <a:defRPr/>
              </a:pPr>
              <a:t>‹#›</a:t>
            </a:fld>
            <a:endParaRPr lang="en-US"/>
          </a:p>
        </p:txBody>
      </p:sp>
    </p:spTree>
    <p:extLst>
      <p:ext uri="{BB962C8B-B14F-4D97-AF65-F5344CB8AC3E}">
        <p14:creationId xmlns:p14="http://schemas.microsoft.com/office/powerpoint/2010/main" val="59669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A95351-9277-42E9-8A3E-55F32A42015D}" type="slidenum">
              <a:rPr lang="en-US"/>
              <a:pPr>
                <a:defRPr/>
              </a:pPr>
              <a:t>‹#›</a:t>
            </a:fld>
            <a:endParaRPr lang="en-US"/>
          </a:p>
        </p:txBody>
      </p:sp>
    </p:spTree>
    <p:extLst>
      <p:ext uri="{BB962C8B-B14F-4D97-AF65-F5344CB8AC3E}">
        <p14:creationId xmlns:p14="http://schemas.microsoft.com/office/powerpoint/2010/main" val="276305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8733E7-DF95-4370-BF67-F9533ACBE3B8}" type="slidenum">
              <a:rPr lang="en-US"/>
              <a:pPr>
                <a:defRPr/>
              </a:pPr>
              <a:t>‹#›</a:t>
            </a:fld>
            <a:endParaRPr lang="en-US"/>
          </a:p>
        </p:txBody>
      </p:sp>
    </p:spTree>
    <p:extLst>
      <p:ext uri="{BB962C8B-B14F-4D97-AF65-F5344CB8AC3E}">
        <p14:creationId xmlns:p14="http://schemas.microsoft.com/office/powerpoint/2010/main" val="2377230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5B16B8-947D-4FBB-B241-B6415930DBA0}" type="slidenum">
              <a:rPr lang="en-US"/>
              <a:pPr>
                <a:defRPr/>
              </a:pPr>
              <a:t>‹#›</a:t>
            </a:fld>
            <a:endParaRPr lang="en-US"/>
          </a:p>
        </p:txBody>
      </p:sp>
    </p:spTree>
    <p:extLst>
      <p:ext uri="{BB962C8B-B14F-4D97-AF65-F5344CB8AC3E}">
        <p14:creationId xmlns:p14="http://schemas.microsoft.com/office/powerpoint/2010/main" val="2873008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7ECD0A-C1C4-4417-9372-EBCE8D6B8207}" type="slidenum">
              <a:rPr lang="en-US"/>
              <a:pPr>
                <a:defRPr/>
              </a:pPr>
              <a:t>‹#›</a:t>
            </a:fld>
            <a:endParaRPr lang="en-US"/>
          </a:p>
        </p:txBody>
      </p:sp>
    </p:spTree>
    <p:extLst>
      <p:ext uri="{BB962C8B-B14F-4D97-AF65-F5344CB8AC3E}">
        <p14:creationId xmlns:p14="http://schemas.microsoft.com/office/powerpoint/2010/main" val="294516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6079DE-3491-4A52-B43E-591F23B5332E}" type="slidenum">
              <a:rPr lang="en-US"/>
              <a:pPr>
                <a:defRPr/>
              </a:pPr>
              <a:t>‹#›</a:t>
            </a:fld>
            <a:endParaRPr lang="en-US"/>
          </a:p>
        </p:txBody>
      </p:sp>
    </p:spTree>
    <p:extLst>
      <p:ext uri="{BB962C8B-B14F-4D97-AF65-F5344CB8AC3E}">
        <p14:creationId xmlns:p14="http://schemas.microsoft.com/office/powerpoint/2010/main" val="18365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3C1AEF-0AC6-4F79-A32E-2681CC812FB3}" type="slidenum">
              <a:rPr lang="en-US"/>
              <a:pPr>
                <a:defRPr/>
              </a:pPr>
              <a:t>‹#›</a:t>
            </a:fld>
            <a:endParaRPr lang="en-US"/>
          </a:p>
        </p:txBody>
      </p:sp>
    </p:spTree>
    <p:extLst>
      <p:ext uri="{BB962C8B-B14F-4D97-AF65-F5344CB8AC3E}">
        <p14:creationId xmlns:p14="http://schemas.microsoft.com/office/powerpoint/2010/main" val="505180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68FC4F9-D7DE-41D5-8D3C-9C45A45EA5E1}" type="slidenum">
              <a:rPr lang="en-US"/>
              <a:pPr>
                <a:defRPr/>
              </a:pPr>
              <a:t>‹#›</a:t>
            </a:fld>
            <a:endParaRPr lang="en-US"/>
          </a:p>
        </p:txBody>
      </p:sp>
    </p:spTree>
    <p:extLst>
      <p:ext uri="{BB962C8B-B14F-4D97-AF65-F5344CB8AC3E}">
        <p14:creationId xmlns:p14="http://schemas.microsoft.com/office/powerpoint/2010/main" val="142863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A59807B-658B-4FAA-BC26-48D640D57EEE}" type="slidenum">
              <a:rPr lang="en-US"/>
              <a:pPr>
                <a:defRPr/>
              </a:pPr>
              <a:t>‹#›</a:t>
            </a:fld>
            <a:endParaRPr lang="en-US"/>
          </a:p>
        </p:txBody>
      </p:sp>
    </p:spTree>
    <p:extLst>
      <p:ext uri="{BB962C8B-B14F-4D97-AF65-F5344CB8AC3E}">
        <p14:creationId xmlns:p14="http://schemas.microsoft.com/office/powerpoint/2010/main" val="181459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B5A3F-3E39-4E43-A71D-4455DB5D8514}" type="slidenum">
              <a:rPr lang="en-US"/>
              <a:pPr>
                <a:defRPr/>
              </a:pPr>
              <a:t>‹#›</a:t>
            </a:fld>
            <a:endParaRPr lang="en-US"/>
          </a:p>
        </p:txBody>
      </p:sp>
    </p:spTree>
    <p:extLst>
      <p:ext uri="{BB962C8B-B14F-4D97-AF65-F5344CB8AC3E}">
        <p14:creationId xmlns:p14="http://schemas.microsoft.com/office/powerpoint/2010/main" val="43342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544E2E-F940-49D3-9DE3-13ED8FB70360}" type="slidenum">
              <a:rPr lang="en-US"/>
              <a:pPr>
                <a:defRPr/>
              </a:pPr>
              <a:t>‹#›</a:t>
            </a:fld>
            <a:endParaRPr lang="en-US"/>
          </a:p>
        </p:txBody>
      </p:sp>
    </p:spTree>
    <p:extLst>
      <p:ext uri="{BB962C8B-B14F-4D97-AF65-F5344CB8AC3E}">
        <p14:creationId xmlns:p14="http://schemas.microsoft.com/office/powerpoint/2010/main" val="276610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762000" y="1905000"/>
            <a:ext cx="7696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21252"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821253"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821254"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fld id="{BB79CCD0-935B-4914-9DAD-CB8C1D2D8ADA}" type="slidenum">
              <a:rPr lang="en-US"/>
              <a:pPr>
                <a:defRPr/>
              </a:pPr>
              <a:t>‹#›</a:t>
            </a:fld>
            <a:endParaRPr lang="en-US"/>
          </a:p>
        </p:txBody>
      </p:sp>
      <p:grpSp>
        <p:nvGrpSpPr>
          <p:cNvPr id="1031" name="Group 7"/>
          <p:cNvGrpSpPr>
            <a:grpSpLocks/>
          </p:cNvGrpSpPr>
          <p:nvPr/>
        </p:nvGrpSpPr>
        <p:grpSpPr bwMode="auto">
          <a:xfrm>
            <a:off x="168275" y="228600"/>
            <a:ext cx="8823325" cy="6096000"/>
            <a:chOff x="106" y="144"/>
            <a:chExt cx="5558" cy="3840"/>
          </a:xfrm>
        </p:grpSpPr>
        <p:sp>
          <p:nvSpPr>
            <p:cNvPr id="821256"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821257"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361" r:id="rId1"/>
    <p:sldLayoutId id="2147484351" r:id="rId2"/>
    <p:sldLayoutId id="2147484352" r:id="rId3"/>
    <p:sldLayoutId id="2147484353" r:id="rId4"/>
    <p:sldLayoutId id="2147484354" r:id="rId5"/>
    <p:sldLayoutId id="2147484355" r:id="rId6"/>
    <p:sldLayoutId id="2147484356" r:id="rId7"/>
    <p:sldLayoutId id="2147484357" r:id="rId8"/>
    <p:sldLayoutId id="2147484358" r:id="rId9"/>
    <p:sldLayoutId id="2147484359" r:id="rId10"/>
    <p:sldLayoutId id="2147484360" r:id="rId11"/>
  </p:sldLayoutIdLst>
  <p:hf hdr="0" ftr="0" dt="0"/>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defRPr>
      </a:lvl2pPr>
      <a:lvl3pPr algn="l" rtl="0" eaLnBrk="0" fontAlgn="base" hangingPunct="0">
        <a:spcBef>
          <a:spcPct val="0"/>
        </a:spcBef>
        <a:spcAft>
          <a:spcPct val="0"/>
        </a:spcAft>
        <a:defRPr sz="3300">
          <a:solidFill>
            <a:schemeClr val="tx2"/>
          </a:solidFill>
          <a:latin typeface="Arial Black" pitchFamily="34" charset="0"/>
        </a:defRPr>
      </a:lvl3pPr>
      <a:lvl4pPr algn="l" rtl="0" eaLnBrk="0" fontAlgn="base" hangingPunct="0">
        <a:spcBef>
          <a:spcPct val="0"/>
        </a:spcBef>
        <a:spcAft>
          <a:spcPct val="0"/>
        </a:spcAft>
        <a:defRPr sz="3300">
          <a:solidFill>
            <a:schemeClr val="tx2"/>
          </a:solidFill>
          <a:latin typeface="Arial Black" pitchFamily="34" charset="0"/>
        </a:defRPr>
      </a:lvl4pPr>
      <a:lvl5pPr algn="l" rtl="0" eaLnBrk="0" fontAlgn="base" hangingPunct="0">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tzobel@sta.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rciaatlanta.org/forum-memb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62000" y="303074"/>
            <a:ext cx="7696200" cy="1143000"/>
          </a:xfrm>
        </p:spPr>
        <p:txBody>
          <a:bodyPr/>
          <a:lstStyle/>
          <a:p>
            <a:pPr algn="ctr" eaLnBrk="1" hangingPunct="1"/>
            <a:r>
              <a:rPr lang="en-US" sz="5400" b="1" dirty="0"/>
              <a:t>WELCOME</a:t>
            </a:r>
            <a:endParaRPr lang="en-US" sz="5400" dirty="0"/>
          </a:p>
        </p:txBody>
      </p:sp>
      <p:sp>
        <p:nvSpPr>
          <p:cNvPr id="3075" name="Rectangle 3"/>
          <p:cNvSpPr>
            <a:spLocks noGrp="1" noChangeArrowheads="1"/>
          </p:cNvSpPr>
          <p:nvPr>
            <p:ph type="body" idx="1"/>
          </p:nvPr>
        </p:nvSpPr>
        <p:spPr>
          <a:xfrm>
            <a:off x="685800" y="1393825"/>
            <a:ext cx="8229600" cy="4930775"/>
          </a:xfrm>
        </p:spPr>
        <p:txBody>
          <a:bodyPr/>
          <a:lstStyle/>
          <a:p>
            <a:pPr eaLnBrk="1" hangingPunct="1">
              <a:lnSpc>
                <a:spcPct val="80000"/>
              </a:lnSpc>
            </a:pPr>
            <a:endParaRPr lang="en-US" sz="2000" dirty="0"/>
          </a:p>
          <a:p>
            <a:pPr marL="0" indent="0" algn="ctr">
              <a:buNone/>
            </a:pPr>
            <a:r>
              <a:rPr lang="en-US" sz="4800" b="1" dirty="0">
                <a:solidFill>
                  <a:schemeClr val="accent1">
                    <a:lumMod val="50000"/>
                  </a:schemeClr>
                </a:solidFill>
              </a:rPr>
              <a:t>RCIA OPEN FORUM</a:t>
            </a:r>
          </a:p>
          <a:p>
            <a:pPr marL="0" indent="0" algn="ctr">
              <a:buNone/>
            </a:pPr>
            <a:r>
              <a:rPr lang="en-US" sz="4400" b="1" i="1" dirty="0">
                <a:solidFill>
                  <a:srgbClr val="FF0000"/>
                </a:solidFill>
              </a:rPr>
              <a:t>“</a:t>
            </a:r>
            <a:r>
              <a:rPr lang="en-US" sz="4400" b="1" i="1" dirty="0">
                <a:solidFill>
                  <a:srgbClr val="FF0000"/>
                </a:solidFill>
                <a:effectLst/>
                <a:ea typeface="Calibri" panose="020F0502020204030204" pitchFamily="34" charset="0"/>
              </a:rPr>
              <a:t>One-on-One Conversations along the RCIA Journey</a:t>
            </a:r>
            <a:r>
              <a:rPr lang="en-US" sz="4400" b="1" i="1" dirty="0">
                <a:solidFill>
                  <a:srgbClr val="FF0000"/>
                </a:solidFill>
              </a:rPr>
              <a:t>”</a:t>
            </a:r>
          </a:p>
          <a:p>
            <a:pPr marL="0" indent="0">
              <a:buNone/>
            </a:pPr>
            <a:endParaRPr lang="en-US" sz="1400" dirty="0"/>
          </a:p>
          <a:p>
            <a:pPr marL="0" indent="0">
              <a:spcBef>
                <a:spcPts val="0"/>
              </a:spcBef>
              <a:buNone/>
            </a:pPr>
            <a:r>
              <a:rPr lang="en-US" sz="2200" dirty="0"/>
              <a:t>		</a:t>
            </a:r>
            <a:r>
              <a:rPr lang="en-US" sz="2800" dirty="0"/>
              <a:t>	</a:t>
            </a:r>
            <a:endParaRPr lang="en-US" sz="2200" b="1" i="1" dirty="0">
              <a:solidFill>
                <a:srgbClr val="336666"/>
              </a:solidFill>
            </a:endParaRPr>
          </a:p>
          <a:p>
            <a:pPr marL="0" indent="0" algn="ctr">
              <a:spcBef>
                <a:spcPts val="0"/>
              </a:spcBef>
              <a:buNone/>
            </a:pPr>
            <a:r>
              <a:rPr lang="en-US" sz="2800" b="1" i="1" dirty="0">
                <a:solidFill>
                  <a:srgbClr val="336666"/>
                </a:solidFill>
              </a:rPr>
              <a:t> </a:t>
            </a:r>
            <a:endParaRPr lang="en-US" sz="1900" dirty="0"/>
          </a:p>
        </p:txBody>
      </p:sp>
      <p:sp>
        <p:nvSpPr>
          <p:cNvPr id="2" name="Slide Number Placeholder 1">
            <a:extLst>
              <a:ext uri="{FF2B5EF4-FFF2-40B4-BE49-F238E27FC236}">
                <a16:creationId xmlns:a16="http://schemas.microsoft.com/office/drawing/2014/main" id="{92EDCCAA-E7BB-4840-B6D6-85BF8830AEE0}"/>
              </a:ext>
            </a:extLst>
          </p:cNvPr>
          <p:cNvSpPr>
            <a:spLocks noGrp="1"/>
          </p:cNvSpPr>
          <p:nvPr>
            <p:ph type="sldNum" sz="quarter" idx="12"/>
          </p:nvPr>
        </p:nvSpPr>
        <p:spPr>
          <a:xfrm>
            <a:off x="7523000" y="6400800"/>
            <a:ext cx="1600200" cy="457200"/>
          </a:xfrm>
        </p:spPr>
        <p:txBody>
          <a:bodyPr/>
          <a:lstStyle/>
          <a:p>
            <a:pPr>
              <a:defRPr/>
            </a:pPr>
            <a:fld id="{1F5B16B8-947D-4FBB-B241-B6415930DBA0}" type="slidenum">
              <a:rPr lang="en-US" smtClean="0"/>
              <a:pPr>
                <a:defRPr/>
              </a:pPr>
              <a:t>1</a:t>
            </a:fld>
            <a:endParaRPr lang="en-US" dirty="0"/>
          </a:p>
        </p:txBody>
      </p:sp>
      <p:pic>
        <p:nvPicPr>
          <p:cNvPr id="7" name="Picture 6">
            <a:extLst>
              <a:ext uri="{FF2B5EF4-FFF2-40B4-BE49-F238E27FC236}">
                <a16:creationId xmlns:a16="http://schemas.microsoft.com/office/drawing/2014/main" id="{5C8607BE-6AF8-420C-9EF0-49EC5CD37D70}"/>
              </a:ext>
            </a:extLst>
          </p:cNvPr>
          <p:cNvPicPr>
            <a:picLocks noChangeAspect="1"/>
          </p:cNvPicPr>
          <p:nvPr/>
        </p:nvPicPr>
        <p:blipFill>
          <a:blip r:embed="rId3"/>
          <a:stretch>
            <a:fillRect/>
          </a:stretch>
        </p:blipFill>
        <p:spPr>
          <a:xfrm>
            <a:off x="2895600" y="4267200"/>
            <a:ext cx="3352800" cy="1704575"/>
          </a:xfrm>
          <a:prstGeom prst="rect">
            <a:avLst/>
          </a:prstGeom>
        </p:spPr>
      </p:pic>
    </p:spTree>
    <p:extLst>
      <p:ext uri="{BB962C8B-B14F-4D97-AF65-F5344CB8AC3E}">
        <p14:creationId xmlns:p14="http://schemas.microsoft.com/office/powerpoint/2010/main" val="1056542727"/>
      </p:ext>
    </p:extLst>
  </p:cSld>
  <p:clrMapOvr>
    <a:masterClrMapping/>
  </p:clrMapOvr>
  <p:transition advClick="0" advTm="48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20624" y="376364"/>
            <a:ext cx="7696200" cy="1143000"/>
          </a:xfrm>
        </p:spPr>
        <p:txBody>
          <a:bodyPr/>
          <a:lstStyle/>
          <a:p>
            <a:pPr algn="ctr" eaLnBrk="1" hangingPunct="1"/>
            <a:r>
              <a:rPr lang="en-US" sz="3200" dirty="0"/>
              <a:t>RCIA OPEN FORUM</a:t>
            </a:r>
            <a:br>
              <a:rPr lang="en-US" sz="3200" dirty="0"/>
            </a:br>
            <a:r>
              <a:rPr lang="en-US" sz="3200" i="1" dirty="0"/>
              <a:t>One-on-One Conversations</a:t>
            </a:r>
            <a:endParaRPr lang="en-US" sz="2400" dirty="0"/>
          </a:p>
        </p:txBody>
      </p:sp>
      <p:sp>
        <p:nvSpPr>
          <p:cNvPr id="6147" name="Rectangle 3"/>
          <p:cNvSpPr>
            <a:spLocks noGrp="1" noChangeArrowheads="1"/>
          </p:cNvSpPr>
          <p:nvPr>
            <p:ph type="body" idx="1"/>
          </p:nvPr>
        </p:nvSpPr>
        <p:spPr>
          <a:xfrm>
            <a:off x="756407" y="1606289"/>
            <a:ext cx="8382000" cy="5083175"/>
          </a:xfrm>
        </p:spPr>
        <p:txBody>
          <a:bodyPr/>
          <a:lstStyle/>
          <a:p>
            <a:pPr marL="1371600" lvl="3" indent="0" eaLnBrk="1" hangingPunct="1">
              <a:lnSpc>
                <a:spcPct val="90000"/>
              </a:lnSpc>
              <a:buNone/>
            </a:pPr>
            <a:endParaRPr lang="en-US" sz="900" dirty="0"/>
          </a:p>
          <a:p>
            <a:pPr marL="1371600" lvl="3" indent="0" eaLnBrk="1" hangingPunct="1">
              <a:lnSpc>
                <a:spcPct val="90000"/>
              </a:lnSpc>
              <a:buNone/>
            </a:pPr>
            <a:endParaRPr lang="en-US" sz="900" dirty="0"/>
          </a:p>
          <a:p>
            <a:pPr marL="514350" lvl="1" indent="0" algn="ctr" eaLnBrk="1" hangingPunct="1">
              <a:lnSpc>
                <a:spcPct val="90000"/>
              </a:lnSpc>
              <a:buNone/>
            </a:pPr>
            <a:r>
              <a:rPr lang="en-US" sz="3600" dirty="0"/>
              <a:t>The First Conversation</a:t>
            </a:r>
          </a:p>
          <a:p>
            <a:pPr lvl="1" eaLnBrk="1" hangingPunct="1">
              <a:lnSpc>
                <a:spcPct val="90000"/>
              </a:lnSpc>
              <a:buFont typeface="Arial" panose="020B0604020202020204" pitchFamily="34" charset="0"/>
              <a:buChar char="•"/>
            </a:pPr>
            <a:r>
              <a:rPr lang="en-US" sz="3600" dirty="0"/>
              <a:t>Goal</a:t>
            </a:r>
          </a:p>
          <a:p>
            <a:pPr lvl="1" eaLnBrk="1" hangingPunct="1">
              <a:lnSpc>
                <a:spcPct val="90000"/>
              </a:lnSpc>
              <a:buFont typeface="Arial" panose="020B0604020202020204" pitchFamily="34" charset="0"/>
              <a:buChar char="•"/>
            </a:pPr>
            <a:r>
              <a:rPr lang="en-US" sz="3600" dirty="0"/>
              <a:t>Who is Involved?</a:t>
            </a:r>
          </a:p>
          <a:p>
            <a:pPr lvl="1" eaLnBrk="1" hangingPunct="1">
              <a:lnSpc>
                <a:spcPct val="90000"/>
              </a:lnSpc>
              <a:buFont typeface="Arial" panose="020B0604020202020204" pitchFamily="34" charset="0"/>
              <a:buChar char="•"/>
            </a:pPr>
            <a:r>
              <a:rPr lang="en-US" sz="3600" dirty="0"/>
              <a:t>What is Needed?</a:t>
            </a:r>
          </a:p>
          <a:p>
            <a:pPr lvl="1" eaLnBrk="1" hangingPunct="1">
              <a:lnSpc>
                <a:spcPct val="90000"/>
              </a:lnSpc>
              <a:buFont typeface="Arial" panose="020B0604020202020204" pitchFamily="34" charset="0"/>
              <a:buChar char="•"/>
            </a:pPr>
            <a:r>
              <a:rPr lang="en-US" sz="3600" dirty="0"/>
              <a:t>What Do You Do?</a:t>
            </a:r>
          </a:p>
          <a:p>
            <a:pPr algn="ctr" eaLnBrk="1" hangingPunct="1">
              <a:lnSpc>
                <a:spcPct val="80000"/>
              </a:lnSpc>
              <a:buFont typeface="Wingdings" pitchFamily="2" charset="2"/>
              <a:buNone/>
            </a:pPr>
            <a:endParaRPr lang="en-US" sz="2000" dirty="0"/>
          </a:p>
        </p:txBody>
      </p:sp>
      <p:pic>
        <p:nvPicPr>
          <p:cNvPr id="2" name="Picture 1">
            <a:extLst>
              <a:ext uri="{FF2B5EF4-FFF2-40B4-BE49-F238E27FC236}">
                <a16:creationId xmlns:a16="http://schemas.microsoft.com/office/drawing/2014/main" id="{1182E611-66CA-4108-A59D-8FE52AC6BD9F}"/>
              </a:ext>
            </a:extLst>
          </p:cNvPr>
          <p:cNvPicPr>
            <a:picLocks noChangeAspect="1"/>
          </p:cNvPicPr>
          <p:nvPr/>
        </p:nvPicPr>
        <p:blipFill>
          <a:blip r:embed="rId3"/>
          <a:stretch>
            <a:fillRect/>
          </a:stretch>
        </p:blipFill>
        <p:spPr>
          <a:xfrm>
            <a:off x="7543800" y="289439"/>
            <a:ext cx="926672" cy="1316850"/>
          </a:xfrm>
          <a:prstGeom prst="rect">
            <a:avLst/>
          </a:prstGeom>
        </p:spPr>
      </p:pic>
      <p:sp>
        <p:nvSpPr>
          <p:cNvPr id="3" name="Slide Number Placeholder 2">
            <a:extLst>
              <a:ext uri="{FF2B5EF4-FFF2-40B4-BE49-F238E27FC236}">
                <a16:creationId xmlns:a16="http://schemas.microsoft.com/office/drawing/2014/main" id="{144162A8-10EA-48E1-B605-C55CA076ED9D}"/>
              </a:ext>
            </a:extLst>
          </p:cNvPr>
          <p:cNvSpPr>
            <a:spLocks noGrp="1"/>
          </p:cNvSpPr>
          <p:nvPr>
            <p:ph type="sldNum" sz="quarter" idx="12"/>
          </p:nvPr>
        </p:nvSpPr>
        <p:spPr>
          <a:xfrm>
            <a:off x="7543800" y="6400800"/>
            <a:ext cx="1600200" cy="457200"/>
          </a:xfrm>
        </p:spPr>
        <p:txBody>
          <a:bodyPr/>
          <a:lstStyle/>
          <a:p>
            <a:pPr>
              <a:defRPr/>
            </a:pPr>
            <a:fld id="{1F5B16B8-947D-4FBB-B241-B6415930DBA0}" type="slidenum">
              <a:rPr lang="en-US" smtClean="0"/>
              <a:pPr>
                <a:defRPr/>
              </a:pPr>
              <a:t>10</a:t>
            </a:fld>
            <a:endParaRPr lang="en-US"/>
          </a:p>
        </p:txBody>
      </p:sp>
    </p:spTree>
    <p:extLst>
      <p:ext uri="{BB962C8B-B14F-4D97-AF65-F5344CB8AC3E}">
        <p14:creationId xmlns:p14="http://schemas.microsoft.com/office/powerpoint/2010/main" val="2531908922"/>
      </p:ext>
    </p:extLst>
  </p:cSld>
  <p:clrMapOvr>
    <a:masterClrMapping/>
  </p:clrMapOvr>
  <p:transition advClick="0" advTm="17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42900"/>
            <a:ext cx="8077200" cy="1143000"/>
          </a:xfrm>
        </p:spPr>
        <p:txBody>
          <a:bodyPr/>
          <a:lstStyle/>
          <a:p>
            <a:pPr algn="ctr" eaLnBrk="1" hangingPunct="1"/>
            <a:r>
              <a:rPr lang="en-US" dirty="0"/>
              <a:t>RCIA OPEN FORUM</a:t>
            </a:r>
            <a:br>
              <a:rPr lang="en-US" dirty="0"/>
            </a:br>
            <a:r>
              <a:rPr lang="en-US" i="1" dirty="0"/>
              <a:t>One-on-One Conversations</a:t>
            </a:r>
            <a:endParaRPr lang="en-US" sz="2500" i="1" dirty="0"/>
          </a:p>
        </p:txBody>
      </p:sp>
      <p:sp>
        <p:nvSpPr>
          <p:cNvPr id="558083" name="Rectangle 3"/>
          <p:cNvSpPr>
            <a:spLocks noGrp="1" noChangeArrowheads="1"/>
          </p:cNvSpPr>
          <p:nvPr>
            <p:ph type="body" idx="1"/>
          </p:nvPr>
        </p:nvSpPr>
        <p:spPr>
          <a:xfrm>
            <a:off x="838200" y="1828800"/>
            <a:ext cx="7620000" cy="4114800"/>
          </a:xfrm>
        </p:spPr>
        <p:txBody>
          <a:bodyPr/>
          <a:lstStyle/>
          <a:p>
            <a:pPr algn="ctr" eaLnBrk="1" hangingPunct="1">
              <a:lnSpc>
                <a:spcPct val="90000"/>
              </a:lnSpc>
              <a:buFont typeface="Wingdings" pitchFamily="2" charset="2"/>
              <a:buNone/>
            </a:pPr>
            <a:endParaRPr lang="en-US" sz="2000" dirty="0"/>
          </a:p>
          <a:p>
            <a:pPr algn="ctr" eaLnBrk="1" hangingPunct="1">
              <a:lnSpc>
                <a:spcPct val="90000"/>
              </a:lnSpc>
              <a:buFont typeface="Wingdings" pitchFamily="2" charset="2"/>
              <a:buNone/>
            </a:pPr>
            <a:r>
              <a:rPr lang="en-US" sz="4400" b="1" i="1" dirty="0"/>
              <a:t>THE</a:t>
            </a:r>
          </a:p>
          <a:p>
            <a:pPr algn="ctr" eaLnBrk="1" hangingPunct="1">
              <a:lnSpc>
                <a:spcPct val="90000"/>
              </a:lnSpc>
              <a:buFont typeface="Wingdings" pitchFamily="2" charset="2"/>
              <a:buNone/>
            </a:pPr>
            <a:r>
              <a:rPr lang="en-US" sz="4400" b="1" i="1" dirty="0"/>
              <a:t>SECOND</a:t>
            </a:r>
          </a:p>
          <a:p>
            <a:pPr algn="ctr" eaLnBrk="1" hangingPunct="1">
              <a:lnSpc>
                <a:spcPct val="90000"/>
              </a:lnSpc>
              <a:buFont typeface="Wingdings" pitchFamily="2" charset="2"/>
              <a:buNone/>
            </a:pPr>
            <a:r>
              <a:rPr lang="en-US" sz="4400" b="1" i="1" dirty="0"/>
              <a:t>CONVERSATION</a:t>
            </a:r>
            <a:endParaRPr lang="en-US" sz="4400" i="1" dirty="0"/>
          </a:p>
          <a:p>
            <a:pPr algn="ctr" eaLnBrk="1" hangingPunct="1">
              <a:lnSpc>
                <a:spcPct val="90000"/>
              </a:lnSpc>
              <a:buFont typeface="Wingdings" pitchFamily="2" charset="2"/>
              <a:buNone/>
            </a:pPr>
            <a:endParaRPr lang="en-US" sz="2000" dirty="0"/>
          </a:p>
        </p:txBody>
      </p:sp>
      <p:pic>
        <p:nvPicPr>
          <p:cNvPr id="2" name="Picture 1">
            <a:extLst>
              <a:ext uri="{FF2B5EF4-FFF2-40B4-BE49-F238E27FC236}">
                <a16:creationId xmlns:a16="http://schemas.microsoft.com/office/drawing/2014/main" id="{B5ECBFFB-78AD-47FD-82B4-873CC442B0D2}"/>
              </a:ext>
            </a:extLst>
          </p:cNvPr>
          <p:cNvPicPr>
            <a:picLocks noChangeAspect="1"/>
          </p:cNvPicPr>
          <p:nvPr/>
        </p:nvPicPr>
        <p:blipFill>
          <a:blip r:embed="rId3"/>
          <a:stretch>
            <a:fillRect/>
          </a:stretch>
        </p:blipFill>
        <p:spPr>
          <a:xfrm>
            <a:off x="7537624" y="298590"/>
            <a:ext cx="920576" cy="1316850"/>
          </a:xfrm>
          <a:prstGeom prst="rect">
            <a:avLst/>
          </a:prstGeom>
        </p:spPr>
      </p:pic>
      <p:sp>
        <p:nvSpPr>
          <p:cNvPr id="3" name="Slide Number Placeholder 2">
            <a:extLst>
              <a:ext uri="{FF2B5EF4-FFF2-40B4-BE49-F238E27FC236}">
                <a16:creationId xmlns:a16="http://schemas.microsoft.com/office/drawing/2014/main" id="{620E292F-A8D1-460B-B36C-F28E83A954C7}"/>
              </a:ext>
            </a:extLst>
          </p:cNvPr>
          <p:cNvSpPr>
            <a:spLocks noGrp="1"/>
          </p:cNvSpPr>
          <p:nvPr>
            <p:ph type="sldNum" sz="quarter" idx="12"/>
          </p:nvPr>
        </p:nvSpPr>
        <p:spPr>
          <a:xfrm>
            <a:off x="7537624" y="6391656"/>
            <a:ext cx="1600200" cy="457200"/>
          </a:xfrm>
        </p:spPr>
        <p:txBody>
          <a:bodyPr/>
          <a:lstStyle/>
          <a:p>
            <a:pPr>
              <a:defRPr/>
            </a:pPr>
            <a:fld id="{1F5B16B8-947D-4FBB-B241-B6415930DBA0}" type="slidenum">
              <a:rPr lang="en-US" smtClean="0"/>
              <a:pPr>
                <a:defRPr/>
              </a:pPr>
              <a:t>11</a:t>
            </a:fld>
            <a:endParaRPr lang="en-US" dirty="0"/>
          </a:p>
        </p:txBody>
      </p:sp>
    </p:spTree>
    <p:extLst>
      <p:ext uri="{BB962C8B-B14F-4D97-AF65-F5344CB8AC3E}">
        <p14:creationId xmlns:p14="http://schemas.microsoft.com/office/powerpoint/2010/main" val="159777949"/>
      </p:ext>
    </p:extLst>
  </p:cSld>
  <p:clrMapOvr>
    <a:masterClrMapping/>
  </p:clrMapOvr>
  <p:transition advClick="0" advTm="43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20624" y="376364"/>
            <a:ext cx="7696200" cy="1143000"/>
          </a:xfrm>
        </p:spPr>
        <p:txBody>
          <a:bodyPr/>
          <a:lstStyle/>
          <a:p>
            <a:pPr algn="ctr" eaLnBrk="1" hangingPunct="1"/>
            <a:r>
              <a:rPr lang="en-US" sz="3200" dirty="0"/>
              <a:t>RCIA OPEN FORUM</a:t>
            </a:r>
            <a:br>
              <a:rPr lang="en-US" sz="3200" dirty="0"/>
            </a:br>
            <a:r>
              <a:rPr lang="en-US" sz="3200" i="1" dirty="0"/>
              <a:t>One-on-One Conversations</a:t>
            </a:r>
            <a:endParaRPr lang="en-US" sz="2400" dirty="0"/>
          </a:p>
        </p:txBody>
      </p:sp>
      <p:sp>
        <p:nvSpPr>
          <p:cNvPr id="6147" name="Rectangle 3"/>
          <p:cNvSpPr>
            <a:spLocks noGrp="1" noChangeArrowheads="1"/>
          </p:cNvSpPr>
          <p:nvPr>
            <p:ph type="body" idx="1"/>
          </p:nvPr>
        </p:nvSpPr>
        <p:spPr>
          <a:xfrm>
            <a:off x="756407" y="1606289"/>
            <a:ext cx="8382000" cy="5083175"/>
          </a:xfrm>
        </p:spPr>
        <p:txBody>
          <a:bodyPr/>
          <a:lstStyle/>
          <a:p>
            <a:pPr marL="1371600" lvl="3" indent="0" eaLnBrk="1" hangingPunct="1">
              <a:lnSpc>
                <a:spcPct val="90000"/>
              </a:lnSpc>
              <a:buNone/>
            </a:pPr>
            <a:endParaRPr lang="en-US" sz="900" dirty="0"/>
          </a:p>
          <a:p>
            <a:pPr marL="1371600" lvl="3" indent="0" eaLnBrk="1" hangingPunct="1">
              <a:lnSpc>
                <a:spcPct val="90000"/>
              </a:lnSpc>
              <a:buNone/>
            </a:pPr>
            <a:endParaRPr lang="en-US" sz="900" dirty="0"/>
          </a:p>
          <a:p>
            <a:pPr marL="514350" lvl="1" indent="0" algn="ctr" eaLnBrk="1" hangingPunct="1">
              <a:lnSpc>
                <a:spcPct val="90000"/>
              </a:lnSpc>
              <a:buNone/>
            </a:pPr>
            <a:r>
              <a:rPr lang="en-US" sz="3600" dirty="0"/>
              <a:t>The Second Conversation</a:t>
            </a:r>
          </a:p>
          <a:p>
            <a:pPr lvl="1" eaLnBrk="1" hangingPunct="1">
              <a:lnSpc>
                <a:spcPct val="90000"/>
              </a:lnSpc>
              <a:buFont typeface="Arial" panose="020B0604020202020204" pitchFamily="34" charset="0"/>
              <a:buChar char="•"/>
            </a:pPr>
            <a:r>
              <a:rPr lang="en-US" sz="3600" dirty="0"/>
              <a:t>Goal</a:t>
            </a:r>
          </a:p>
          <a:p>
            <a:pPr lvl="1" eaLnBrk="1" hangingPunct="1">
              <a:lnSpc>
                <a:spcPct val="90000"/>
              </a:lnSpc>
              <a:buFont typeface="Arial" panose="020B0604020202020204" pitchFamily="34" charset="0"/>
              <a:buChar char="•"/>
            </a:pPr>
            <a:r>
              <a:rPr lang="en-US" sz="3600" dirty="0"/>
              <a:t>Who is Involved?</a:t>
            </a:r>
          </a:p>
          <a:p>
            <a:pPr lvl="1" eaLnBrk="1" hangingPunct="1">
              <a:lnSpc>
                <a:spcPct val="90000"/>
              </a:lnSpc>
              <a:buFont typeface="Arial" panose="020B0604020202020204" pitchFamily="34" charset="0"/>
              <a:buChar char="•"/>
            </a:pPr>
            <a:r>
              <a:rPr lang="en-US" sz="3600" dirty="0"/>
              <a:t>What is Needed?</a:t>
            </a:r>
          </a:p>
          <a:p>
            <a:pPr lvl="1" eaLnBrk="1" hangingPunct="1">
              <a:lnSpc>
                <a:spcPct val="90000"/>
              </a:lnSpc>
              <a:buFont typeface="Arial" panose="020B0604020202020204" pitchFamily="34" charset="0"/>
              <a:buChar char="•"/>
            </a:pPr>
            <a:r>
              <a:rPr lang="en-US" sz="3600" dirty="0"/>
              <a:t>What Do You Do?</a:t>
            </a:r>
          </a:p>
          <a:p>
            <a:pPr algn="ctr" eaLnBrk="1" hangingPunct="1">
              <a:lnSpc>
                <a:spcPct val="80000"/>
              </a:lnSpc>
              <a:buFont typeface="Wingdings" pitchFamily="2" charset="2"/>
              <a:buNone/>
            </a:pPr>
            <a:endParaRPr lang="en-US" sz="2000" dirty="0"/>
          </a:p>
        </p:txBody>
      </p:sp>
      <p:pic>
        <p:nvPicPr>
          <p:cNvPr id="2" name="Picture 1">
            <a:extLst>
              <a:ext uri="{FF2B5EF4-FFF2-40B4-BE49-F238E27FC236}">
                <a16:creationId xmlns:a16="http://schemas.microsoft.com/office/drawing/2014/main" id="{1182E611-66CA-4108-A59D-8FE52AC6BD9F}"/>
              </a:ext>
            </a:extLst>
          </p:cNvPr>
          <p:cNvPicPr>
            <a:picLocks noChangeAspect="1"/>
          </p:cNvPicPr>
          <p:nvPr/>
        </p:nvPicPr>
        <p:blipFill>
          <a:blip r:embed="rId3"/>
          <a:stretch>
            <a:fillRect/>
          </a:stretch>
        </p:blipFill>
        <p:spPr>
          <a:xfrm>
            <a:off x="7543800" y="289439"/>
            <a:ext cx="926672" cy="1316850"/>
          </a:xfrm>
          <a:prstGeom prst="rect">
            <a:avLst/>
          </a:prstGeom>
        </p:spPr>
      </p:pic>
      <p:sp>
        <p:nvSpPr>
          <p:cNvPr id="3" name="Slide Number Placeholder 2">
            <a:extLst>
              <a:ext uri="{FF2B5EF4-FFF2-40B4-BE49-F238E27FC236}">
                <a16:creationId xmlns:a16="http://schemas.microsoft.com/office/drawing/2014/main" id="{144162A8-10EA-48E1-B605-C55CA076ED9D}"/>
              </a:ext>
            </a:extLst>
          </p:cNvPr>
          <p:cNvSpPr>
            <a:spLocks noGrp="1"/>
          </p:cNvSpPr>
          <p:nvPr>
            <p:ph type="sldNum" sz="quarter" idx="12"/>
          </p:nvPr>
        </p:nvSpPr>
        <p:spPr>
          <a:xfrm>
            <a:off x="7543800" y="6400800"/>
            <a:ext cx="1600200" cy="457200"/>
          </a:xfrm>
        </p:spPr>
        <p:txBody>
          <a:bodyPr/>
          <a:lstStyle/>
          <a:p>
            <a:pPr>
              <a:defRPr/>
            </a:pPr>
            <a:fld id="{1F5B16B8-947D-4FBB-B241-B6415930DBA0}" type="slidenum">
              <a:rPr lang="en-US" smtClean="0"/>
              <a:pPr>
                <a:defRPr/>
              </a:pPr>
              <a:t>12</a:t>
            </a:fld>
            <a:endParaRPr lang="en-US"/>
          </a:p>
        </p:txBody>
      </p:sp>
    </p:spTree>
    <p:extLst>
      <p:ext uri="{BB962C8B-B14F-4D97-AF65-F5344CB8AC3E}">
        <p14:creationId xmlns:p14="http://schemas.microsoft.com/office/powerpoint/2010/main" val="1461878184"/>
      </p:ext>
    </p:extLst>
  </p:cSld>
  <p:clrMapOvr>
    <a:masterClrMapping/>
  </p:clrMapOvr>
  <p:transition advClick="0" advTm="17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42900"/>
            <a:ext cx="8077200" cy="1143000"/>
          </a:xfrm>
        </p:spPr>
        <p:txBody>
          <a:bodyPr/>
          <a:lstStyle/>
          <a:p>
            <a:pPr algn="ctr" eaLnBrk="1" hangingPunct="1"/>
            <a:r>
              <a:rPr lang="en-US" dirty="0"/>
              <a:t>RCIA OPEN FORUM</a:t>
            </a:r>
            <a:br>
              <a:rPr lang="en-US" dirty="0"/>
            </a:br>
            <a:r>
              <a:rPr lang="en-US" i="1" dirty="0"/>
              <a:t>One-on-One Conversations</a:t>
            </a:r>
            <a:endParaRPr lang="en-US" sz="2500" i="1" dirty="0"/>
          </a:p>
        </p:txBody>
      </p:sp>
      <p:sp>
        <p:nvSpPr>
          <p:cNvPr id="558083" name="Rectangle 3"/>
          <p:cNvSpPr>
            <a:spLocks noGrp="1" noChangeArrowheads="1"/>
          </p:cNvSpPr>
          <p:nvPr>
            <p:ph type="body" idx="1"/>
          </p:nvPr>
        </p:nvSpPr>
        <p:spPr>
          <a:xfrm>
            <a:off x="838200" y="1828800"/>
            <a:ext cx="7620000" cy="4114800"/>
          </a:xfrm>
        </p:spPr>
        <p:txBody>
          <a:bodyPr/>
          <a:lstStyle/>
          <a:p>
            <a:pPr algn="ctr" eaLnBrk="1" hangingPunct="1">
              <a:lnSpc>
                <a:spcPct val="90000"/>
              </a:lnSpc>
              <a:buFont typeface="Wingdings" pitchFamily="2" charset="2"/>
              <a:buNone/>
            </a:pPr>
            <a:endParaRPr lang="en-US" sz="2000" dirty="0"/>
          </a:p>
          <a:p>
            <a:pPr algn="ctr" eaLnBrk="1" hangingPunct="1">
              <a:lnSpc>
                <a:spcPct val="90000"/>
              </a:lnSpc>
              <a:buFont typeface="Wingdings" pitchFamily="2" charset="2"/>
              <a:buNone/>
            </a:pPr>
            <a:r>
              <a:rPr lang="en-US" sz="4400" b="1" i="1" dirty="0"/>
              <a:t>THE</a:t>
            </a:r>
          </a:p>
          <a:p>
            <a:pPr algn="ctr" eaLnBrk="1" hangingPunct="1">
              <a:lnSpc>
                <a:spcPct val="90000"/>
              </a:lnSpc>
              <a:buFont typeface="Wingdings" pitchFamily="2" charset="2"/>
              <a:buNone/>
            </a:pPr>
            <a:r>
              <a:rPr lang="en-US" sz="4400" b="1" i="1" dirty="0"/>
              <a:t>THIRD</a:t>
            </a:r>
          </a:p>
          <a:p>
            <a:pPr algn="ctr" eaLnBrk="1" hangingPunct="1">
              <a:lnSpc>
                <a:spcPct val="90000"/>
              </a:lnSpc>
              <a:buFont typeface="Wingdings" pitchFamily="2" charset="2"/>
              <a:buNone/>
            </a:pPr>
            <a:r>
              <a:rPr lang="en-US" sz="4400" b="1" i="1" dirty="0"/>
              <a:t>CONVERSATION</a:t>
            </a:r>
            <a:endParaRPr lang="en-US" sz="4400" i="1" dirty="0"/>
          </a:p>
          <a:p>
            <a:pPr algn="ctr" eaLnBrk="1" hangingPunct="1">
              <a:lnSpc>
                <a:spcPct val="90000"/>
              </a:lnSpc>
              <a:buFont typeface="Wingdings" pitchFamily="2" charset="2"/>
              <a:buNone/>
            </a:pPr>
            <a:endParaRPr lang="en-US" sz="2000" dirty="0"/>
          </a:p>
        </p:txBody>
      </p:sp>
      <p:pic>
        <p:nvPicPr>
          <p:cNvPr id="2" name="Picture 1">
            <a:extLst>
              <a:ext uri="{FF2B5EF4-FFF2-40B4-BE49-F238E27FC236}">
                <a16:creationId xmlns:a16="http://schemas.microsoft.com/office/drawing/2014/main" id="{B5ECBFFB-78AD-47FD-82B4-873CC442B0D2}"/>
              </a:ext>
            </a:extLst>
          </p:cNvPr>
          <p:cNvPicPr>
            <a:picLocks noChangeAspect="1"/>
          </p:cNvPicPr>
          <p:nvPr/>
        </p:nvPicPr>
        <p:blipFill>
          <a:blip r:embed="rId3"/>
          <a:stretch>
            <a:fillRect/>
          </a:stretch>
        </p:blipFill>
        <p:spPr>
          <a:xfrm>
            <a:off x="7537624" y="298590"/>
            <a:ext cx="920576" cy="1316850"/>
          </a:xfrm>
          <a:prstGeom prst="rect">
            <a:avLst/>
          </a:prstGeom>
        </p:spPr>
      </p:pic>
      <p:sp>
        <p:nvSpPr>
          <p:cNvPr id="3" name="Slide Number Placeholder 2">
            <a:extLst>
              <a:ext uri="{FF2B5EF4-FFF2-40B4-BE49-F238E27FC236}">
                <a16:creationId xmlns:a16="http://schemas.microsoft.com/office/drawing/2014/main" id="{620E292F-A8D1-460B-B36C-F28E83A954C7}"/>
              </a:ext>
            </a:extLst>
          </p:cNvPr>
          <p:cNvSpPr>
            <a:spLocks noGrp="1"/>
          </p:cNvSpPr>
          <p:nvPr>
            <p:ph type="sldNum" sz="quarter" idx="12"/>
          </p:nvPr>
        </p:nvSpPr>
        <p:spPr>
          <a:xfrm>
            <a:off x="7537624" y="6391656"/>
            <a:ext cx="1600200" cy="457200"/>
          </a:xfrm>
        </p:spPr>
        <p:txBody>
          <a:bodyPr/>
          <a:lstStyle/>
          <a:p>
            <a:pPr>
              <a:defRPr/>
            </a:pPr>
            <a:fld id="{1F5B16B8-947D-4FBB-B241-B6415930DBA0}" type="slidenum">
              <a:rPr lang="en-US" smtClean="0"/>
              <a:pPr>
                <a:defRPr/>
              </a:pPr>
              <a:t>13</a:t>
            </a:fld>
            <a:endParaRPr lang="en-US" dirty="0"/>
          </a:p>
        </p:txBody>
      </p:sp>
    </p:spTree>
    <p:extLst>
      <p:ext uri="{BB962C8B-B14F-4D97-AF65-F5344CB8AC3E}">
        <p14:creationId xmlns:p14="http://schemas.microsoft.com/office/powerpoint/2010/main" val="1638587567"/>
      </p:ext>
    </p:extLst>
  </p:cSld>
  <p:clrMapOvr>
    <a:masterClrMapping/>
  </p:clrMapOvr>
  <p:transition advClick="0" advTm="43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20624" y="376364"/>
            <a:ext cx="7696200" cy="1143000"/>
          </a:xfrm>
        </p:spPr>
        <p:txBody>
          <a:bodyPr/>
          <a:lstStyle/>
          <a:p>
            <a:pPr algn="ctr" eaLnBrk="1" hangingPunct="1"/>
            <a:r>
              <a:rPr lang="en-US" sz="3200" dirty="0"/>
              <a:t>RCIA OPEN FORUM</a:t>
            </a:r>
            <a:br>
              <a:rPr lang="en-US" sz="3200" dirty="0"/>
            </a:br>
            <a:r>
              <a:rPr lang="en-US" sz="3200" i="1" dirty="0"/>
              <a:t>One-on-One Conversations</a:t>
            </a:r>
            <a:endParaRPr lang="en-US" sz="2400" dirty="0"/>
          </a:p>
        </p:txBody>
      </p:sp>
      <p:sp>
        <p:nvSpPr>
          <p:cNvPr id="6147" name="Rectangle 3"/>
          <p:cNvSpPr>
            <a:spLocks noGrp="1" noChangeArrowheads="1"/>
          </p:cNvSpPr>
          <p:nvPr>
            <p:ph type="body" idx="1"/>
          </p:nvPr>
        </p:nvSpPr>
        <p:spPr>
          <a:xfrm>
            <a:off x="756407" y="1606289"/>
            <a:ext cx="8382000" cy="5083175"/>
          </a:xfrm>
        </p:spPr>
        <p:txBody>
          <a:bodyPr/>
          <a:lstStyle/>
          <a:p>
            <a:pPr marL="1371600" lvl="3" indent="0" eaLnBrk="1" hangingPunct="1">
              <a:lnSpc>
                <a:spcPct val="90000"/>
              </a:lnSpc>
              <a:buNone/>
            </a:pPr>
            <a:endParaRPr lang="en-US" sz="900" dirty="0"/>
          </a:p>
          <a:p>
            <a:pPr marL="1371600" lvl="3" indent="0" eaLnBrk="1" hangingPunct="1">
              <a:lnSpc>
                <a:spcPct val="90000"/>
              </a:lnSpc>
              <a:buNone/>
            </a:pPr>
            <a:endParaRPr lang="en-US" sz="900" dirty="0"/>
          </a:p>
          <a:p>
            <a:pPr marL="514350" lvl="1" indent="0" algn="ctr" eaLnBrk="1" hangingPunct="1">
              <a:lnSpc>
                <a:spcPct val="90000"/>
              </a:lnSpc>
              <a:buNone/>
            </a:pPr>
            <a:r>
              <a:rPr lang="en-US" sz="3600" dirty="0"/>
              <a:t>The Third Conversation</a:t>
            </a:r>
          </a:p>
          <a:p>
            <a:pPr lvl="1" eaLnBrk="1" hangingPunct="1">
              <a:lnSpc>
                <a:spcPct val="90000"/>
              </a:lnSpc>
              <a:buFont typeface="Arial" panose="020B0604020202020204" pitchFamily="34" charset="0"/>
              <a:buChar char="•"/>
            </a:pPr>
            <a:r>
              <a:rPr lang="en-US" sz="3600" dirty="0"/>
              <a:t>Goal</a:t>
            </a:r>
          </a:p>
          <a:p>
            <a:pPr lvl="1" eaLnBrk="1" hangingPunct="1">
              <a:lnSpc>
                <a:spcPct val="90000"/>
              </a:lnSpc>
              <a:buFont typeface="Arial" panose="020B0604020202020204" pitchFamily="34" charset="0"/>
              <a:buChar char="•"/>
            </a:pPr>
            <a:r>
              <a:rPr lang="en-US" sz="3600" dirty="0"/>
              <a:t>Who is Involved?</a:t>
            </a:r>
          </a:p>
          <a:p>
            <a:pPr lvl="1" eaLnBrk="1" hangingPunct="1">
              <a:lnSpc>
                <a:spcPct val="90000"/>
              </a:lnSpc>
              <a:buFont typeface="Arial" panose="020B0604020202020204" pitchFamily="34" charset="0"/>
              <a:buChar char="•"/>
            </a:pPr>
            <a:r>
              <a:rPr lang="en-US" sz="3600" dirty="0"/>
              <a:t>What is Needed?</a:t>
            </a:r>
          </a:p>
          <a:p>
            <a:pPr lvl="1" eaLnBrk="1" hangingPunct="1">
              <a:lnSpc>
                <a:spcPct val="90000"/>
              </a:lnSpc>
              <a:buFont typeface="Arial" panose="020B0604020202020204" pitchFamily="34" charset="0"/>
              <a:buChar char="•"/>
            </a:pPr>
            <a:r>
              <a:rPr lang="en-US" sz="3600" dirty="0"/>
              <a:t>What Do You Do?</a:t>
            </a:r>
          </a:p>
          <a:p>
            <a:pPr algn="ctr" eaLnBrk="1" hangingPunct="1">
              <a:lnSpc>
                <a:spcPct val="80000"/>
              </a:lnSpc>
              <a:buFont typeface="Wingdings" pitchFamily="2" charset="2"/>
              <a:buNone/>
            </a:pPr>
            <a:endParaRPr lang="en-US" sz="2000" dirty="0"/>
          </a:p>
        </p:txBody>
      </p:sp>
      <p:pic>
        <p:nvPicPr>
          <p:cNvPr id="2" name="Picture 1">
            <a:extLst>
              <a:ext uri="{FF2B5EF4-FFF2-40B4-BE49-F238E27FC236}">
                <a16:creationId xmlns:a16="http://schemas.microsoft.com/office/drawing/2014/main" id="{1182E611-66CA-4108-A59D-8FE52AC6BD9F}"/>
              </a:ext>
            </a:extLst>
          </p:cNvPr>
          <p:cNvPicPr>
            <a:picLocks noChangeAspect="1"/>
          </p:cNvPicPr>
          <p:nvPr/>
        </p:nvPicPr>
        <p:blipFill>
          <a:blip r:embed="rId3"/>
          <a:stretch>
            <a:fillRect/>
          </a:stretch>
        </p:blipFill>
        <p:spPr>
          <a:xfrm>
            <a:off x="7543800" y="289439"/>
            <a:ext cx="926672" cy="1316850"/>
          </a:xfrm>
          <a:prstGeom prst="rect">
            <a:avLst/>
          </a:prstGeom>
        </p:spPr>
      </p:pic>
      <p:sp>
        <p:nvSpPr>
          <p:cNvPr id="3" name="Slide Number Placeholder 2">
            <a:extLst>
              <a:ext uri="{FF2B5EF4-FFF2-40B4-BE49-F238E27FC236}">
                <a16:creationId xmlns:a16="http://schemas.microsoft.com/office/drawing/2014/main" id="{144162A8-10EA-48E1-B605-C55CA076ED9D}"/>
              </a:ext>
            </a:extLst>
          </p:cNvPr>
          <p:cNvSpPr>
            <a:spLocks noGrp="1"/>
          </p:cNvSpPr>
          <p:nvPr>
            <p:ph type="sldNum" sz="quarter" idx="12"/>
          </p:nvPr>
        </p:nvSpPr>
        <p:spPr>
          <a:xfrm>
            <a:off x="7543800" y="6400800"/>
            <a:ext cx="1600200" cy="457200"/>
          </a:xfrm>
        </p:spPr>
        <p:txBody>
          <a:bodyPr/>
          <a:lstStyle/>
          <a:p>
            <a:pPr>
              <a:defRPr/>
            </a:pPr>
            <a:fld id="{1F5B16B8-947D-4FBB-B241-B6415930DBA0}" type="slidenum">
              <a:rPr lang="en-US" smtClean="0"/>
              <a:pPr>
                <a:defRPr/>
              </a:pPr>
              <a:t>14</a:t>
            </a:fld>
            <a:endParaRPr lang="en-US"/>
          </a:p>
        </p:txBody>
      </p:sp>
    </p:spTree>
    <p:extLst>
      <p:ext uri="{BB962C8B-B14F-4D97-AF65-F5344CB8AC3E}">
        <p14:creationId xmlns:p14="http://schemas.microsoft.com/office/powerpoint/2010/main" val="187121514"/>
      </p:ext>
    </p:extLst>
  </p:cSld>
  <p:clrMapOvr>
    <a:masterClrMapping/>
  </p:clrMapOvr>
  <p:transition advClick="0" advTm="17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391724"/>
            <a:ext cx="7696200" cy="1437075"/>
          </a:xfrm>
        </p:spPr>
        <p:txBody>
          <a:bodyPr/>
          <a:lstStyle/>
          <a:p>
            <a:pPr algn="ctr" eaLnBrk="1" hangingPunct="1"/>
            <a:r>
              <a:rPr lang="en-US" dirty="0"/>
              <a:t>RCIA OPEN FORUM</a:t>
            </a:r>
            <a:br>
              <a:rPr lang="en-US" dirty="0"/>
            </a:br>
            <a:r>
              <a:rPr lang="en-US" sz="2800" i="1" dirty="0"/>
              <a:t>One-on-One Conversations</a:t>
            </a:r>
            <a:br>
              <a:rPr lang="en-US" sz="2800" i="1" dirty="0"/>
            </a:br>
            <a:endParaRPr lang="en-US" sz="2500" dirty="0"/>
          </a:p>
        </p:txBody>
      </p:sp>
      <p:sp>
        <p:nvSpPr>
          <p:cNvPr id="558083" name="Rectangle 3"/>
          <p:cNvSpPr>
            <a:spLocks noGrp="1" noChangeArrowheads="1"/>
          </p:cNvSpPr>
          <p:nvPr>
            <p:ph type="body" idx="1"/>
          </p:nvPr>
        </p:nvSpPr>
        <p:spPr>
          <a:xfrm>
            <a:off x="990600" y="1905000"/>
            <a:ext cx="7696200" cy="4038600"/>
          </a:xfrm>
        </p:spPr>
        <p:txBody>
          <a:bodyPr/>
          <a:lstStyle/>
          <a:p>
            <a:pPr algn="ctr" eaLnBrk="1" hangingPunct="1">
              <a:lnSpc>
                <a:spcPct val="90000"/>
              </a:lnSpc>
              <a:buFont typeface="Wingdings" pitchFamily="2" charset="2"/>
              <a:buNone/>
            </a:pPr>
            <a:r>
              <a:rPr lang="en-US" sz="3600" b="1" dirty="0"/>
              <a:t>READINESS:  Rite of Acceptance</a:t>
            </a:r>
          </a:p>
          <a:p>
            <a:pPr lvl="1" eaLnBrk="1" hangingPunct="1"/>
            <a:r>
              <a:rPr lang="en-US" sz="3600" dirty="0"/>
              <a:t>First commitment point</a:t>
            </a:r>
          </a:p>
          <a:p>
            <a:pPr lvl="1" eaLnBrk="1" hangingPunct="1"/>
            <a:r>
              <a:rPr lang="en-US" sz="3600" dirty="0"/>
              <a:t>Discernment Questions</a:t>
            </a:r>
          </a:p>
          <a:p>
            <a:pPr marL="1371600" lvl="3" indent="0" eaLnBrk="1" hangingPunct="1">
              <a:lnSpc>
                <a:spcPct val="90000"/>
              </a:lnSpc>
              <a:buNone/>
            </a:pPr>
            <a:endParaRPr lang="en-US" sz="3600" dirty="0"/>
          </a:p>
        </p:txBody>
      </p:sp>
      <p:pic>
        <p:nvPicPr>
          <p:cNvPr id="2" name="Picture 1">
            <a:extLst>
              <a:ext uri="{FF2B5EF4-FFF2-40B4-BE49-F238E27FC236}">
                <a16:creationId xmlns:a16="http://schemas.microsoft.com/office/drawing/2014/main" id="{0A0FD10B-43A2-4DF7-A4B5-0553ECF3C98D}"/>
              </a:ext>
            </a:extLst>
          </p:cNvPr>
          <p:cNvPicPr>
            <a:picLocks noChangeAspect="1"/>
          </p:cNvPicPr>
          <p:nvPr/>
        </p:nvPicPr>
        <p:blipFill>
          <a:blip r:embed="rId3"/>
          <a:stretch>
            <a:fillRect/>
          </a:stretch>
        </p:blipFill>
        <p:spPr>
          <a:xfrm>
            <a:off x="7620000" y="304800"/>
            <a:ext cx="926672" cy="1316850"/>
          </a:xfrm>
          <a:prstGeom prst="rect">
            <a:avLst/>
          </a:prstGeom>
        </p:spPr>
      </p:pic>
      <p:sp>
        <p:nvSpPr>
          <p:cNvPr id="3" name="Slide Number Placeholder 2">
            <a:extLst>
              <a:ext uri="{FF2B5EF4-FFF2-40B4-BE49-F238E27FC236}">
                <a16:creationId xmlns:a16="http://schemas.microsoft.com/office/drawing/2014/main" id="{92A6B8D5-9173-495D-B182-D2D0CA177BFC}"/>
              </a:ext>
            </a:extLst>
          </p:cNvPr>
          <p:cNvSpPr>
            <a:spLocks noGrp="1"/>
          </p:cNvSpPr>
          <p:nvPr>
            <p:ph type="sldNum" sz="quarter" idx="12"/>
          </p:nvPr>
        </p:nvSpPr>
        <p:spPr>
          <a:xfrm>
            <a:off x="7522464" y="6400800"/>
            <a:ext cx="1600200" cy="457200"/>
          </a:xfrm>
        </p:spPr>
        <p:txBody>
          <a:bodyPr/>
          <a:lstStyle/>
          <a:p>
            <a:pPr>
              <a:defRPr/>
            </a:pPr>
            <a:fld id="{1F5B16B8-947D-4FBB-B241-B6415930DBA0}" type="slidenum">
              <a:rPr lang="en-US" smtClean="0"/>
              <a:pPr>
                <a:defRPr/>
              </a:pPr>
              <a:t>15</a:t>
            </a:fld>
            <a:endParaRPr lang="en-US" dirty="0"/>
          </a:p>
        </p:txBody>
      </p:sp>
    </p:spTree>
    <p:extLst>
      <p:ext uri="{BB962C8B-B14F-4D97-AF65-F5344CB8AC3E}">
        <p14:creationId xmlns:p14="http://schemas.microsoft.com/office/powerpoint/2010/main" val="3039989473"/>
      </p:ext>
    </p:extLst>
  </p:cSld>
  <p:clrMapOvr>
    <a:masterClrMapping/>
  </p:clrMapOvr>
  <p:transition advClick="0" advTm="262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42900"/>
            <a:ext cx="8077200" cy="1143000"/>
          </a:xfrm>
        </p:spPr>
        <p:txBody>
          <a:bodyPr/>
          <a:lstStyle/>
          <a:p>
            <a:pPr algn="ctr" eaLnBrk="1" hangingPunct="1"/>
            <a:r>
              <a:rPr lang="en-US" dirty="0"/>
              <a:t>RCIA OPEN FORUM</a:t>
            </a:r>
            <a:br>
              <a:rPr lang="en-US" dirty="0"/>
            </a:br>
            <a:r>
              <a:rPr lang="en-US" i="1" dirty="0"/>
              <a:t>One-on-One Conversations</a:t>
            </a:r>
            <a:endParaRPr lang="en-US" sz="2500" i="1" dirty="0"/>
          </a:p>
        </p:txBody>
      </p:sp>
      <p:sp>
        <p:nvSpPr>
          <p:cNvPr id="558083" name="Rectangle 3"/>
          <p:cNvSpPr>
            <a:spLocks noGrp="1" noChangeArrowheads="1"/>
          </p:cNvSpPr>
          <p:nvPr>
            <p:ph type="body" idx="1"/>
          </p:nvPr>
        </p:nvSpPr>
        <p:spPr>
          <a:xfrm>
            <a:off x="838200" y="1828800"/>
            <a:ext cx="7620000" cy="4114800"/>
          </a:xfrm>
        </p:spPr>
        <p:txBody>
          <a:bodyPr/>
          <a:lstStyle/>
          <a:p>
            <a:pPr algn="ctr" eaLnBrk="1" hangingPunct="1">
              <a:lnSpc>
                <a:spcPct val="90000"/>
              </a:lnSpc>
              <a:buFont typeface="Wingdings" pitchFamily="2" charset="2"/>
              <a:buNone/>
            </a:pPr>
            <a:endParaRPr lang="en-US" sz="2000" dirty="0"/>
          </a:p>
          <a:p>
            <a:pPr algn="ctr" eaLnBrk="1" hangingPunct="1">
              <a:lnSpc>
                <a:spcPct val="90000"/>
              </a:lnSpc>
              <a:buFont typeface="Wingdings" pitchFamily="2" charset="2"/>
              <a:buNone/>
            </a:pPr>
            <a:r>
              <a:rPr lang="en-US" sz="4400" b="1" i="1" dirty="0"/>
              <a:t>THE</a:t>
            </a:r>
          </a:p>
          <a:p>
            <a:pPr algn="ctr" eaLnBrk="1" hangingPunct="1">
              <a:lnSpc>
                <a:spcPct val="90000"/>
              </a:lnSpc>
              <a:buFont typeface="Wingdings" pitchFamily="2" charset="2"/>
              <a:buNone/>
            </a:pPr>
            <a:r>
              <a:rPr lang="en-US" sz="4400" b="1" i="1" dirty="0"/>
              <a:t>FOURTH</a:t>
            </a:r>
          </a:p>
          <a:p>
            <a:pPr algn="ctr" eaLnBrk="1" hangingPunct="1">
              <a:lnSpc>
                <a:spcPct val="90000"/>
              </a:lnSpc>
              <a:buFont typeface="Wingdings" pitchFamily="2" charset="2"/>
              <a:buNone/>
            </a:pPr>
            <a:r>
              <a:rPr lang="en-US" sz="4400" b="1" i="1" dirty="0"/>
              <a:t>CONVERSATION</a:t>
            </a:r>
            <a:endParaRPr lang="en-US" sz="4400" i="1" dirty="0"/>
          </a:p>
          <a:p>
            <a:pPr algn="ctr" eaLnBrk="1" hangingPunct="1">
              <a:lnSpc>
                <a:spcPct val="90000"/>
              </a:lnSpc>
              <a:buFont typeface="Wingdings" pitchFamily="2" charset="2"/>
              <a:buNone/>
            </a:pPr>
            <a:endParaRPr lang="en-US" sz="2000" dirty="0"/>
          </a:p>
        </p:txBody>
      </p:sp>
      <p:pic>
        <p:nvPicPr>
          <p:cNvPr id="2" name="Picture 1">
            <a:extLst>
              <a:ext uri="{FF2B5EF4-FFF2-40B4-BE49-F238E27FC236}">
                <a16:creationId xmlns:a16="http://schemas.microsoft.com/office/drawing/2014/main" id="{B5ECBFFB-78AD-47FD-82B4-873CC442B0D2}"/>
              </a:ext>
            </a:extLst>
          </p:cNvPr>
          <p:cNvPicPr>
            <a:picLocks noChangeAspect="1"/>
          </p:cNvPicPr>
          <p:nvPr/>
        </p:nvPicPr>
        <p:blipFill>
          <a:blip r:embed="rId3"/>
          <a:stretch>
            <a:fillRect/>
          </a:stretch>
        </p:blipFill>
        <p:spPr>
          <a:xfrm>
            <a:off x="7537624" y="298590"/>
            <a:ext cx="920576" cy="1316850"/>
          </a:xfrm>
          <a:prstGeom prst="rect">
            <a:avLst/>
          </a:prstGeom>
        </p:spPr>
      </p:pic>
      <p:sp>
        <p:nvSpPr>
          <p:cNvPr id="3" name="Slide Number Placeholder 2">
            <a:extLst>
              <a:ext uri="{FF2B5EF4-FFF2-40B4-BE49-F238E27FC236}">
                <a16:creationId xmlns:a16="http://schemas.microsoft.com/office/drawing/2014/main" id="{620E292F-A8D1-460B-B36C-F28E83A954C7}"/>
              </a:ext>
            </a:extLst>
          </p:cNvPr>
          <p:cNvSpPr>
            <a:spLocks noGrp="1"/>
          </p:cNvSpPr>
          <p:nvPr>
            <p:ph type="sldNum" sz="quarter" idx="12"/>
          </p:nvPr>
        </p:nvSpPr>
        <p:spPr>
          <a:xfrm>
            <a:off x="7537624" y="6391656"/>
            <a:ext cx="1600200" cy="457200"/>
          </a:xfrm>
        </p:spPr>
        <p:txBody>
          <a:bodyPr/>
          <a:lstStyle/>
          <a:p>
            <a:pPr>
              <a:defRPr/>
            </a:pPr>
            <a:fld id="{1F5B16B8-947D-4FBB-B241-B6415930DBA0}" type="slidenum">
              <a:rPr lang="en-US" smtClean="0"/>
              <a:pPr>
                <a:defRPr/>
              </a:pPr>
              <a:t>16</a:t>
            </a:fld>
            <a:endParaRPr lang="en-US" dirty="0"/>
          </a:p>
        </p:txBody>
      </p:sp>
    </p:spTree>
    <p:extLst>
      <p:ext uri="{BB962C8B-B14F-4D97-AF65-F5344CB8AC3E}">
        <p14:creationId xmlns:p14="http://schemas.microsoft.com/office/powerpoint/2010/main" val="2219085197"/>
      </p:ext>
    </p:extLst>
  </p:cSld>
  <p:clrMapOvr>
    <a:masterClrMapping/>
  </p:clrMapOvr>
  <p:transition advClick="0" advTm="43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391724"/>
            <a:ext cx="7696200" cy="1437075"/>
          </a:xfrm>
        </p:spPr>
        <p:txBody>
          <a:bodyPr/>
          <a:lstStyle/>
          <a:p>
            <a:pPr algn="ctr" eaLnBrk="1" hangingPunct="1"/>
            <a:r>
              <a:rPr lang="en-US" dirty="0"/>
              <a:t>RCIA OPEN FORUM</a:t>
            </a:r>
            <a:br>
              <a:rPr lang="en-US" dirty="0"/>
            </a:br>
            <a:r>
              <a:rPr lang="en-US" sz="2800" i="1" dirty="0"/>
              <a:t>One-on-One Conversations</a:t>
            </a:r>
            <a:br>
              <a:rPr lang="en-US" sz="2800" i="1" dirty="0"/>
            </a:br>
            <a:endParaRPr lang="en-US" sz="2500" dirty="0"/>
          </a:p>
        </p:txBody>
      </p:sp>
      <p:sp>
        <p:nvSpPr>
          <p:cNvPr id="558083" name="Rectangle 3"/>
          <p:cNvSpPr>
            <a:spLocks noGrp="1" noChangeArrowheads="1"/>
          </p:cNvSpPr>
          <p:nvPr>
            <p:ph type="body" idx="1"/>
          </p:nvPr>
        </p:nvSpPr>
        <p:spPr>
          <a:xfrm>
            <a:off x="990600" y="1905000"/>
            <a:ext cx="7696200" cy="4038600"/>
          </a:xfrm>
        </p:spPr>
        <p:txBody>
          <a:bodyPr/>
          <a:lstStyle/>
          <a:p>
            <a:pPr algn="ctr" eaLnBrk="1" hangingPunct="1">
              <a:lnSpc>
                <a:spcPct val="90000"/>
              </a:lnSpc>
              <a:buFont typeface="Wingdings" pitchFamily="2" charset="2"/>
              <a:buNone/>
            </a:pPr>
            <a:r>
              <a:rPr lang="en-US" sz="3600" b="1" dirty="0"/>
              <a:t>READINESS:  Rite of Election</a:t>
            </a:r>
          </a:p>
          <a:p>
            <a:pPr lvl="1" eaLnBrk="1" hangingPunct="1"/>
            <a:r>
              <a:rPr lang="en-US" sz="3600" dirty="0"/>
              <a:t>Commitment point</a:t>
            </a:r>
          </a:p>
          <a:p>
            <a:pPr lvl="1" eaLnBrk="1" hangingPunct="1"/>
            <a:r>
              <a:rPr lang="en-US" sz="3600" dirty="0"/>
              <a:t>Discernment Questions</a:t>
            </a:r>
          </a:p>
          <a:p>
            <a:pPr marL="1371600" lvl="3" indent="0" eaLnBrk="1" hangingPunct="1">
              <a:lnSpc>
                <a:spcPct val="90000"/>
              </a:lnSpc>
              <a:buNone/>
            </a:pPr>
            <a:endParaRPr lang="en-US" sz="3600" dirty="0"/>
          </a:p>
        </p:txBody>
      </p:sp>
      <p:pic>
        <p:nvPicPr>
          <p:cNvPr id="2" name="Picture 1">
            <a:extLst>
              <a:ext uri="{FF2B5EF4-FFF2-40B4-BE49-F238E27FC236}">
                <a16:creationId xmlns:a16="http://schemas.microsoft.com/office/drawing/2014/main" id="{0A0FD10B-43A2-4DF7-A4B5-0553ECF3C98D}"/>
              </a:ext>
            </a:extLst>
          </p:cNvPr>
          <p:cNvPicPr>
            <a:picLocks noChangeAspect="1"/>
          </p:cNvPicPr>
          <p:nvPr/>
        </p:nvPicPr>
        <p:blipFill>
          <a:blip r:embed="rId3"/>
          <a:stretch>
            <a:fillRect/>
          </a:stretch>
        </p:blipFill>
        <p:spPr>
          <a:xfrm>
            <a:off x="7620000" y="304800"/>
            <a:ext cx="926672" cy="1316850"/>
          </a:xfrm>
          <a:prstGeom prst="rect">
            <a:avLst/>
          </a:prstGeom>
        </p:spPr>
      </p:pic>
      <p:sp>
        <p:nvSpPr>
          <p:cNvPr id="3" name="Slide Number Placeholder 2">
            <a:extLst>
              <a:ext uri="{FF2B5EF4-FFF2-40B4-BE49-F238E27FC236}">
                <a16:creationId xmlns:a16="http://schemas.microsoft.com/office/drawing/2014/main" id="{92A6B8D5-9173-495D-B182-D2D0CA177BFC}"/>
              </a:ext>
            </a:extLst>
          </p:cNvPr>
          <p:cNvSpPr>
            <a:spLocks noGrp="1"/>
          </p:cNvSpPr>
          <p:nvPr>
            <p:ph type="sldNum" sz="quarter" idx="12"/>
          </p:nvPr>
        </p:nvSpPr>
        <p:spPr>
          <a:xfrm>
            <a:off x="7522464" y="6400800"/>
            <a:ext cx="1600200" cy="457200"/>
          </a:xfrm>
        </p:spPr>
        <p:txBody>
          <a:bodyPr/>
          <a:lstStyle/>
          <a:p>
            <a:pPr>
              <a:defRPr/>
            </a:pPr>
            <a:fld id="{1F5B16B8-947D-4FBB-B241-B6415930DBA0}" type="slidenum">
              <a:rPr lang="en-US" smtClean="0"/>
              <a:pPr>
                <a:defRPr/>
              </a:pPr>
              <a:t>17</a:t>
            </a:fld>
            <a:endParaRPr lang="en-US" dirty="0"/>
          </a:p>
        </p:txBody>
      </p:sp>
    </p:spTree>
    <p:extLst>
      <p:ext uri="{BB962C8B-B14F-4D97-AF65-F5344CB8AC3E}">
        <p14:creationId xmlns:p14="http://schemas.microsoft.com/office/powerpoint/2010/main" val="2629925737"/>
      </p:ext>
    </p:extLst>
  </p:cSld>
  <p:clrMapOvr>
    <a:masterClrMapping/>
  </p:clrMapOvr>
  <p:transition advClick="0" advTm="262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42900"/>
            <a:ext cx="8077200" cy="1143000"/>
          </a:xfrm>
        </p:spPr>
        <p:txBody>
          <a:bodyPr/>
          <a:lstStyle/>
          <a:p>
            <a:pPr algn="ctr" eaLnBrk="1" hangingPunct="1"/>
            <a:r>
              <a:rPr lang="en-US" dirty="0"/>
              <a:t>RCIA OPEN FORUM</a:t>
            </a:r>
            <a:br>
              <a:rPr lang="en-US" dirty="0"/>
            </a:br>
            <a:r>
              <a:rPr lang="en-US" i="1" dirty="0"/>
              <a:t>One-on-One Conversations</a:t>
            </a:r>
            <a:endParaRPr lang="en-US" sz="2500" i="1" dirty="0"/>
          </a:p>
        </p:txBody>
      </p:sp>
      <p:sp>
        <p:nvSpPr>
          <p:cNvPr id="558083" name="Rectangle 3"/>
          <p:cNvSpPr>
            <a:spLocks noGrp="1" noChangeArrowheads="1"/>
          </p:cNvSpPr>
          <p:nvPr>
            <p:ph type="body" idx="1"/>
          </p:nvPr>
        </p:nvSpPr>
        <p:spPr>
          <a:xfrm>
            <a:off x="838200" y="1828800"/>
            <a:ext cx="7620000" cy="4114800"/>
          </a:xfrm>
        </p:spPr>
        <p:txBody>
          <a:bodyPr/>
          <a:lstStyle/>
          <a:p>
            <a:pPr algn="ctr" eaLnBrk="1" hangingPunct="1">
              <a:lnSpc>
                <a:spcPct val="90000"/>
              </a:lnSpc>
              <a:buFont typeface="Wingdings" pitchFamily="2" charset="2"/>
              <a:buNone/>
            </a:pPr>
            <a:endParaRPr lang="en-US" sz="2000" dirty="0"/>
          </a:p>
          <a:p>
            <a:pPr algn="ctr" eaLnBrk="1" hangingPunct="1">
              <a:lnSpc>
                <a:spcPct val="90000"/>
              </a:lnSpc>
              <a:buFont typeface="Wingdings" pitchFamily="2" charset="2"/>
              <a:buNone/>
            </a:pPr>
            <a:r>
              <a:rPr lang="en-US" sz="4400" b="1" i="1" dirty="0"/>
              <a:t>THE</a:t>
            </a:r>
          </a:p>
          <a:p>
            <a:pPr algn="ctr" eaLnBrk="1" hangingPunct="1">
              <a:lnSpc>
                <a:spcPct val="90000"/>
              </a:lnSpc>
              <a:buFont typeface="Wingdings" pitchFamily="2" charset="2"/>
              <a:buNone/>
            </a:pPr>
            <a:r>
              <a:rPr lang="en-US" sz="4400" b="1" i="1" dirty="0"/>
              <a:t>FIFTH </a:t>
            </a:r>
          </a:p>
          <a:p>
            <a:pPr algn="ctr" eaLnBrk="1" hangingPunct="1">
              <a:lnSpc>
                <a:spcPct val="90000"/>
              </a:lnSpc>
              <a:buFont typeface="Wingdings" pitchFamily="2" charset="2"/>
              <a:buNone/>
            </a:pPr>
            <a:r>
              <a:rPr lang="en-US" sz="4400" b="1" i="1" dirty="0"/>
              <a:t>CONVERSATION</a:t>
            </a:r>
            <a:endParaRPr lang="en-US" sz="4400" i="1" dirty="0"/>
          </a:p>
          <a:p>
            <a:pPr algn="ctr" eaLnBrk="1" hangingPunct="1">
              <a:lnSpc>
                <a:spcPct val="90000"/>
              </a:lnSpc>
              <a:buFont typeface="Wingdings" pitchFamily="2" charset="2"/>
              <a:buNone/>
            </a:pPr>
            <a:endParaRPr lang="en-US" sz="2000" dirty="0"/>
          </a:p>
        </p:txBody>
      </p:sp>
      <p:pic>
        <p:nvPicPr>
          <p:cNvPr id="2" name="Picture 1">
            <a:extLst>
              <a:ext uri="{FF2B5EF4-FFF2-40B4-BE49-F238E27FC236}">
                <a16:creationId xmlns:a16="http://schemas.microsoft.com/office/drawing/2014/main" id="{B5ECBFFB-78AD-47FD-82B4-873CC442B0D2}"/>
              </a:ext>
            </a:extLst>
          </p:cNvPr>
          <p:cNvPicPr>
            <a:picLocks noChangeAspect="1"/>
          </p:cNvPicPr>
          <p:nvPr/>
        </p:nvPicPr>
        <p:blipFill>
          <a:blip r:embed="rId3"/>
          <a:stretch>
            <a:fillRect/>
          </a:stretch>
        </p:blipFill>
        <p:spPr>
          <a:xfrm>
            <a:off x="7537624" y="298590"/>
            <a:ext cx="920576" cy="1316850"/>
          </a:xfrm>
          <a:prstGeom prst="rect">
            <a:avLst/>
          </a:prstGeom>
        </p:spPr>
      </p:pic>
      <p:sp>
        <p:nvSpPr>
          <p:cNvPr id="3" name="Slide Number Placeholder 2">
            <a:extLst>
              <a:ext uri="{FF2B5EF4-FFF2-40B4-BE49-F238E27FC236}">
                <a16:creationId xmlns:a16="http://schemas.microsoft.com/office/drawing/2014/main" id="{620E292F-A8D1-460B-B36C-F28E83A954C7}"/>
              </a:ext>
            </a:extLst>
          </p:cNvPr>
          <p:cNvSpPr>
            <a:spLocks noGrp="1"/>
          </p:cNvSpPr>
          <p:nvPr>
            <p:ph type="sldNum" sz="quarter" idx="12"/>
          </p:nvPr>
        </p:nvSpPr>
        <p:spPr>
          <a:xfrm>
            <a:off x="7537624" y="6391656"/>
            <a:ext cx="1600200" cy="457200"/>
          </a:xfrm>
        </p:spPr>
        <p:txBody>
          <a:bodyPr/>
          <a:lstStyle/>
          <a:p>
            <a:pPr>
              <a:defRPr/>
            </a:pPr>
            <a:fld id="{1F5B16B8-947D-4FBB-B241-B6415930DBA0}" type="slidenum">
              <a:rPr lang="en-US" smtClean="0"/>
              <a:pPr>
                <a:defRPr/>
              </a:pPr>
              <a:t>18</a:t>
            </a:fld>
            <a:endParaRPr lang="en-US" dirty="0"/>
          </a:p>
        </p:txBody>
      </p:sp>
    </p:spTree>
    <p:extLst>
      <p:ext uri="{BB962C8B-B14F-4D97-AF65-F5344CB8AC3E}">
        <p14:creationId xmlns:p14="http://schemas.microsoft.com/office/powerpoint/2010/main" val="2637159143"/>
      </p:ext>
    </p:extLst>
  </p:cSld>
  <p:clrMapOvr>
    <a:masterClrMapping/>
  </p:clrMapOvr>
  <p:transition advClick="0" advTm="43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97662" y="381000"/>
            <a:ext cx="7696200" cy="1143000"/>
          </a:xfrm>
        </p:spPr>
        <p:txBody>
          <a:bodyPr/>
          <a:lstStyle/>
          <a:p>
            <a:pPr algn="ctr" eaLnBrk="1" hangingPunct="1"/>
            <a:r>
              <a:rPr lang="en-US" sz="3200" dirty="0"/>
              <a:t>RCIA OPEN FORUM</a:t>
            </a:r>
            <a:br>
              <a:rPr lang="en-US" sz="3200" dirty="0"/>
            </a:br>
            <a:r>
              <a:rPr lang="en-US" sz="3200" i="1" dirty="0"/>
              <a:t>One-on-One Conversations</a:t>
            </a:r>
            <a:endParaRPr lang="en-US" sz="2100" dirty="0"/>
          </a:p>
        </p:txBody>
      </p:sp>
      <p:sp>
        <p:nvSpPr>
          <p:cNvPr id="558083" name="Rectangle 3"/>
          <p:cNvSpPr>
            <a:spLocks noGrp="1" noChangeArrowheads="1"/>
          </p:cNvSpPr>
          <p:nvPr>
            <p:ph type="body" idx="1"/>
          </p:nvPr>
        </p:nvSpPr>
        <p:spPr>
          <a:xfrm>
            <a:off x="381000" y="1828800"/>
            <a:ext cx="8534400" cy="4191000"/>
          </a:xfrm>
        </p:spPr>
        <p:txBody>
          <a:bodyPr/>
          <a:lstStyle/>
          <a:p>
            <a:pPr eaLnBrk="1" hangingPunct="1">
              <a:lnSpc>
                <a:spcPct val="90000"/>
              </a:lnSpc>
              <a:buFont typeface="Wingdings" pitchFamily="2" charset="2"/>
              <a:buNone/>
            </a:pPr>
            <a:r>
              <a:rPr lang="en-US" sz="2800" b="1" dirty="0"/>
              <a:t>MYSTAGOGY:  </a:t>
            </a:r>
            <a:r>
              <a:rPr lang="en-US" sz="2600" b="1" dirty="0"/>
              <a:t>Unpacking Encounters with Christ</a:t>
            </a:r>
          </a:p>
          <a:p>
            <a:pPr marL="342900" marR="0" lvl="0" indent="-342900">
              <a:lnSpc>
                <a:spcPts val="1500"/>
              </a:lnSpc>
              <a:spcBef>
                <a:spcPts val="0"/>
              </a:spcBef>
              <a:spcAft>
                <a:spcPts val="0"/>
              </a:spcAft>
              <a:buFont typeface="+mj-lt"/>
              <a:buAutoNum type="arabicPeriod"/>
            </a:pPr>
            <a:endParaRPr lang="en-US" sz="1800" dirty="0">
              <a:solidFill>
                <a:srgbClr val="010101"/>
              </a:solidFill>
              <a:effectLst/>
              <a:ea typeface="Calibri" panose="020F0502020204030204" pitchFamily="34" charset="0"/>
            </a:endParaRPr>
          </a:p>
          <a:p>
            <a:pPr marL="342900" marR="0" lvl="0" indent="-342900">
              <a:lnSpc>
                <a:spcPct val="150000"/>
              </a:lnSpc>
              <a:spcBef>
                <a:spcPts val="0"/>
              </a:spcBef>
              <a:spcAft>
                <a:spcPts val="0"/>
              </a:spcAft>
              <a:buFont typeface="+mj-lt"/>
              <a:buAutoNum type="arabicPeriod"/>
            </a:pPr>
            <a:r>
              <a:rPr lang="en-US" sz="1800" dirty="0">
                <a:solidFill>
                  <a:srgbClr val="010101"/>
                </a:solidFill>
                <a:effectLst/>
                <a:ea typeface="Calibri" panose="020F0502020204030204" pitchFamily="34" charset="0"/>
              </a:rPr>
              <a:t>An </a:t>
            </a:r>
            <a:r>
              <a:rPr lang="en-US" sz="1800" i="1" dirty="0">
                <a:solidFill>
                  <a:srgbClr val="010101"/>
                </a:solidFill>
                <a:effectLst/>
                <a:ea typeface="Calibri" panose="020F0502020204030204" pitchFamily="34" charset="0"/>
              </a:rPr>
              <a:t>Encounter with Christ</a:t>
            </a:r>
            <a:endParaRPr lang="en-US" sz="1800" i="1" dirty="0">
              <a:effectLst/>
              <a:ea typeface="Calibri" panose="020F0502020204030204" pitchFamily="34" charset="0"/>
            </a:endParaRPr>
          </a:p>
          <a:p>
            <a:pPr marL="342900" marR="0" lvl="0" indent="-342900">
              <a:lnSpc>
                <a:spcPct val="150000"/>
              </a:lnSpc>
              <a:spcBef>
                <a:spcPts val="0"/>
              </a:spcBef>
              <a:spcAft>
                <a:spcPts val="0"/>
              </a:spcAft>
              <a:buFont typeface="+mj-lt"/>
              <a:buAutoNum type="arabicPeriod"/>
            </a:pPr>
            <a:r>
              <a:rPr lang="en-US" sz="1800" i="1" dirty="0">
                <a:solidFill>
                  <a:srgbClr val="010101"/>
                </a:solidFill>
                <a:effectLst/>
                <a:ea typeface="Calibri" panose="020F0502020204030204" pitchFamily="34" charset="0"/>
              </a:rPr>
              <a:t>Recollection</a:t>
            </a:r>
            <a:r>
              <a:rPr lang="en-US" sz="1800" dirty="0">
                <a:solidFill>
                  <a:srgbClr val="010101"/>
                </a:solidFill>
                <a:effectLst/>
                <a:ea typeface="Calibri" panose="020F0502020204030204" pitchFamily="34" charset="0"/>
              </a:rPr>
              <a:t> of the event’s symbols, actions, texts</a:t>
            </a:r>
            <a:endParaRPr lang="en-US" sz="1800" dirty="0">
              <a:effectLst/>
              <a:ea typeface="Calibri" panose="020F0502020204030204" pitchFamily="34" charset="0"/>
            </a:endParaRPr>
          </a:p>
          <a:p>
            <a:pPr marL="342900" marR="0" lvl="0" indent="-342900">
              <a:lnSpc>
                <a:spcPct val="150000"/>
              </a:lnSpc>
              <a:spcBef>
                <a:spcPts val="0"/>
              </a:spcBef>
              <a:spcAft>
                <a:spcPts val="0"/>
              </a:spcAft>
              <a:buFont typeface="+mj-lt"/>
              <a:buAutoNum type="arabicPeriod"/>
            </a:pPr>
            <a:r>
              <a:rPr lang="en-US" sz="1800" i="1" dirty="0">
                <a:solidFill>
                  <a:srgbClr val="010101"/>
                </a:solidFill>
                <a:effectLst/>
                <a:ea typeface="Calibri" panose="020F0502020204030204" pitchFamily="34" charset="0"/>
              </a:rPr>
              <a:t>Reflection</a:t>
            </a:r>
            <a:r>
              <a:rPr lang="en-US" sz="1800" dirty="0">
                <a:solidFill>
                  <a:srgbClr val="010101"/>
                </a:solidFill>
                <a:effectLst/>
                <a:ea typeface="Calibri" panose="020F0502020204030204" pitchFamily="34" charset="0"/>
              </a:rPr>
              <a:t> on what was memorable, engaging, or discomforting</a:t>
            </a:r>
            <a:endParaRPr lang="en-US" sz="1800" dirty="0">
              <a:effectLst/>
              <a:ea typeface="Calibri" panose="020F0502020204030204" pitchFamily="34" charset="0"/>
            </a:endParaRPr>
          </a:p>
          <a:p>
            <a:pPr marL="342900" marR="0" lvl="0" indent="-342900">
              <a:lnSpc>
                <a:spcPct val="150000"/>
              </a:lnSpc>
              <a:spcBef>
                <a:spcPts val="0"/>
              </a:spcBef>
              <a:spcAft>
                <a:spcPts val="0"/>
              </a:spcAft>
              <a:buFont typeface="+mj-lt"/>
              <a:buAutoNum type="arabicPeriod"/>
            </a:pPr>
            <a:r>
              <a:rPr lang="en-US" sz="1800" i="1" dirty="0">
                <a:solidFill>
                  <a:srgbClr val="010101"/>
                </a:solidFill>
                <a:effectLst/>
                <a:ea typeface="Calibri" panose="020F0502020204030204" pitchFamily="34" charset="0"/>
              </a:rPr>
              <a:t>Catechesis</a:t>
            </a:r>
            <a:r>
              <a:rPr lang="en-US" sz="1800" dirty="0">
                <a:solidFill>
                  <a:srgbClr val="010101"/>
                </a:solidFill>
                <a:effectLst/>
                <a:ea typeface="Calibri" panose="020F0502020204030204" pitchFamily="34" charset="0"/>
              </a:rPr>
              <a:t>:  What is Scripture and Tradition teaching us</a:t>
            </a:r>
            <a:endParaRPr lang="en-US" sz="1800" dirty="0">
              <a:effectLst/>
              <a:ea typeface="Calibri" panose="020F0502020204030204" pitchFamily="34" charset="0"/>
            </a:endParaRPr>
          </a:p>
          <a:p>
            <a:pPr marL="342900" marR="0" lvl="0" indent="-342900">
              <a:lnSpc>
                <a:spcPct val="150000"/>
              </a:lnSpc>
              <a:spcBef>
                <a:spcPts val="0"/>
              </a:spcBef>
              <a:spcAft>
                <a:spcPts val="0"/>
              </a:spcAft>
              <a:buFont typeface="+mj-lt"/>
              <a:buAutoNum type="arabicPeriod"/>
            </a:pPr>
            <a:r>
              <a:rPr lang="en-US" sz="1800" i="1" dirty="0">
                <a:solidFill>
                  <a:srgbClr val="010101"/>
                </a:solidFill>
                <a:effectLst/>
                <a:ea typeface="Calibri" panose="020F0502020204030204" pitchFamily="34" charset="0"/>
              </a:rPr>
              <a:t>Connection</a:t>
            </a:r>
            <a:r>
              <a:rPr lang="en-US" sz="1800" dirty="0">
                <a:solidFill>
                  <a:srgbClr val="010101"/>
                </a:solidFill>
                <a:effectLst/>
                <a:ea typeface="Calibri" panose="020F0502020204030204" pitchFamily="34" charset="0"/>
              </a:rPr>
              <a:t> to my life, situation, relationships, and world; “so what now”—what is the Holy Spirit saying</a:t>
            </a:r>
          </a:p>
          <a:p>
            <a:pPr marL="342900" marR="0" lvl="0" indent="-342900">
              <a:lnSpc>
                <a:spcPct val="150000"/>
              </a:lnSpc>
              <a:spcBef>
                <a:spcPts val="0"/>
              </a:spcBef>
              <a:spcAft>
                <a:spcPts val="0"/>
              </a:spcAft>
              <a:buFont typeface="+mj-lt"/>
              <a:buAutoNum type="arabicPeriod"/>
            </a:pPr>
            <a:r>
              <a:rPr lang="en-US" sz="1800" i="1" dirty="0">
                <a:solidFill>
                  <a:srgbClr val="010101"/>
                </a:solidFill>
                <a:effectLst/>
                <a:ea typeface="Calibri" panose="020F0502020204030204" pitchFamily="34" charset="0"/>
              </a:rPr>
              <a:t>Conversion</a:t>
            </a:r>
            <a:r>
              <a:rPr lang="en-US" sz="1800" dirty="0">
                <a:solidFill>
                  <a:srgbClr val="010101"/>
                </a:solidFill>
                <a:effectLst/>
                <a:ea typeface="Calibri" panose="020F0502020204030204" pitchFamily="34" charset="0"/>
              </a:rPr>
              <a:t>:  How does it challenge, confront, affirm?  Why does it matter?  How will I live differently now?</a:t>
            </a:r>
            <a:endParaRPr lang="en-US" sz="3200" b="1" dirty="0"/>
          </a:p>
        </p:txBody>
      </p:sp>
      <p:pic>
        <p:nvPicPr>
          <p:cNvPr id="3" name="Picture 2">
            <a:extLst>
              <a:ext uri="{FF2B5EF4-FFF2-40B4-BE49-F238E27FC236}">
                <a16:creationId xmlns:a16="http://schemas.microsoft.com/office/drawing/2014/main" id="{5A021F2B-4FD9-4484-8499-3DB9C48911A6}"/>
              </a:ext>
            </a:extLst>
          </p:cNvPr>
          <p:cNvPicPr>
            <a:picLocks noChangeAspect="1"/>
          </p:cNvPicPr>
          <p:nvPr/>
        </p:nvPicPr>
        <p:blipFill>
          <a:blip r:embed="rId3"/>
          <a:stretch>
            <a:fillRect/>
          </a:stretch>
        </p:blipFill>
        <p:spPr>
          <a:xfrm>
            <a:off x="7531528" y="294075"/>
            <a:ext cx="926672" cy="1316850"/>
          </a:xfrm>
          <a:prstGeom prst="rect">
            <a:avLst/>
          </a:prstGeom>
        </p:spPr>
      </p:pic>
      <p:sp>
        <p:nvSpPr>
          <p:cNvPr id="2" name="Slide Number Placeholder 1">
            <a:extLst>
              <a:ext uri="{FF2B5EF4-FFF2-40B4-BE49-F238E27FC236}">
                <a16:creationId xmlns:a16="http://schemas.microsoft.com/office/drawing/2014/main" id="{78C774AB-3BF5-4735-925F-B5BAB73973CE}"/>
              </a:ext>
            </a:extLst>
          </p:cNvPr>
          <p:cNvSpPr>
            <a:spLocks noGrp="1"/>
          </p:cNvSpPr>
          <p:nvPr>
            <p:ph type="sldNum" sz="quarter" idx="12"/>
          </p:nvPr>
        </p:nvSpPr>
        <p:spPr>
          <a:xfrm>
            <a:off x="7493762" y="6400800"/>
            <a:ext cx="1600200" cy="457200"/>
          </a:xfrm>
        </p:spPr>
        <p:txBody>
          <a:bodyPr/>
          <a:lstStyle/>
          <a:p>
            <a:pPr>
              <a:defRPr/>
            </a:pPr>
            <a:fld id="{1F5B16B8-947D-4FBB-B241-B6415930DBA0}" type="slidenum">
              <a:rPr lang="en-US" smtClean="0"/>
              <a:pPr>
                <a:defRPr/>
              </a:pPr>
              <a:t>19</a:t>
            </a:fld>
            <a:endParaRPr lang="en-US"/>
          </a:p>
        </p:txBody>
      </p:sp>
    </p:spTree>
    <p:extLst>
      <p:ext uri="{BB962C8B-B14F-4D97-AF65-F5344CB8AC3E}">
        <p14:creationId xmlns:p14="http://schemas.microsoft.com/office/powerpoint/2010/main" val="372014437"/>
      </p:ext>
    </p:extLst>
  </p:cSld>
  <p:clrMapOvr>
    <a:masterClrMapping/>
  </p:clrMapOvr>
  <p:transition advClick="0" advTm="241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62000" y="303074"/>
            <a:ext cx="7696200" cy="1143000"/>
          </a:xfrm>
        </p:spPr>
        <p:txBody>
          <a:bodyPr/>
          <a:lstStyle/>
          <a:p>
            <a:pPr algn="ctr" eaLnBrk="1" hangingPunct="1"/>
            <a:r>
              <a:rPr lang="en-US" sz="5400" b="1" dirty="0"/>
              <a:t>WELCOME</a:t>
            </a:r>
            <a:endParaRPr lang="en-US" sz="5400" dirty="0"/>
          </a:p>
        </p:txBody>
      </p:sp>
      <p:sp>
        <p:nvSpPr>
          <p:cNvPr id="3075" name="Rectangle 3"/>
          <p:cNvSpPr>
            <a:spLocks noGrp="1" noChangeArrowheads="1"/>
          </p:cNvSpPr>
          <p:nvPr>
            <p:ph type="body" idx="1"/>
          </p:nvPr>
        </p:nvSpPr>
        <p:spPr>
          <a:xfrm>
            <a:off x="609600" y="1371600"/>
            <a:ext cx="8229600" cy="4930775"/>
          </a:xfrm>
        </p:spPr>
        <p:txBody>
          <a:bodyPr/>
          <a:lstStyle/>
          <a:p>
            <a:pPr eaLnBrk="1" hangingPunct="1">
              <a:lnSpc>
                <a:spcPct val="80000"/>
              </a:lnSpc>
            </a:pPr>
            <a:endParaRPr lang="en-US" sz="2000" dirty="0"/>
          </a:p>
          <a:p>
            <a:pPr marL="0" indent="0" algn="ctr">
              <a:buNone/>
            </a:pPr>
            <a:r>
              <a:rPr lang="en-US" sz="3000" b="1" dirty="0">
                <a:solidFill>
                  <a:schemeClr val="accent1">
                    <a:lumMod val="50000"/>
                  </a:schemeClr>
                </a:solidFill>
              </a:rPr>
              <a:t>Archdiocese of Atlanta FORUM for the RCIA</a:t>
            </a:r>
          </a:p>
          <a:p>
            <a:pPr marL="742950" lvl="1" indent="-285750" algn="l">
              <a:buFont typeface="Arial" panose="020B0604020202020204" pitchFamily="34" charset="0"/>
              <a:buChar char="•"/>
            </a:pPr>
            <a:r>
              <a:rPr lang="en-US" sz="3200" b="0" i="0" dirty="0">
                <a:solidFill>
                  <a:srgbClr val="3A3A3A"/>
                </a:solidFill>
                <a:effectLst/>
              </a:rPr>
              <a:t>Work with the Office of Evangelization &amp; Discipleship </a:t>
            </a:r>
          </a:p>
          <a:p>
            <a:pPr marL="742950" lvl="1" indent="-285750" algn="l">
              <a:buFont typeface="Arial" panose="020B0604020202020204" pitchFamily="34" charset="0"/>
              <a:buChar char="•"/>
            </a:pPr>
            <a:r>
              <a:rPr lang="en-US" sz="3200" b="0" i="0" dirty="0">
                <a:solidFill>
                  <a:srgbClr val="3A3A3A"/>
                </a:solidFill>
                <a:effectLst/>
              </a:rPr>
              <a:t>Offer “Open Forums” (presentations &amp; workshops)</a:t>
            </a:r>
          </a:p>
          <a:p>
            <a:pPr marL="742950" lvl="1" indent="-285750" algn="l">
              <a:buFont typeface="Arial" panose="020B0604020202020204" pitchFamily="34" charset="0"/>
              <a:buChar char="•"/>
            </a:pPr>
            <a:r>
              <a:rPr lang="en-US" sz="3200" dirty="0">
                <a:solidFill>
                  <a:srgbClr val="3A3A3A"/>
                </a:solidFill>
              </a:rPr>
              <a:t>N</a:t>
            </a:r>
            <a:r>
              <a:rPr lang="en-US" sz="3200" b="0" i="0" dirty="0">
                <a:solidFill>
                  <a:srgbClr val="3A3A3A"/>
                </a:solidFill>
                <a:effectLst/>
              </a:rPr>
              <a:t>etwork with parish Initiation Ministers</a:t>
            </a:r>
          </a:p>
          <a:p>
            <a:pPr marL="742950" lvl="1" indent="-285750" algn="l">
              <a:buFont typeface="Arial" panose="020B0604020202020204" pitchFamily="34" charset="0"/>
              <a:buChar char="•"/>
            </a:pPr>
            <a:r>
              <a:rPr lang="en-US" sz="3200" b="0" i="0" dirty="0">
                <a:solidFill>
                  <a:srgbClr val="3A3A3A"/>
                </a:solidFill>
                <a:effectLst/>
              </a:rPr>
              <a:t>Consult at parishes </a:t>
            </a:r>
            <a:r>
              <a:rPr lang="en-US" sz="3200" dirty="0">
                <a:solidFill>
                  <a:srgbClr val="3A3A3A"/>
                </a:solidFill>
              </a:rPr>
              <a:t>regarding RCIA </a:t>
            </a:r>
            <a:r>
              <a:rPr lang="en-US" sz="3200" b="0" i="0" dirty="0">
                <a:solidFill>
                  <a:srgbClr val="3A3A3A"/>
                </a:solidFill>
                <a:effectLst/>
              </a:rPr>
              <a:t>implementation</a:t>
            </a:r>
            <a:endParaRPr lang="en-US" sz="3200" b="1" dirty="0">
              <a:solidFill>
                <a:schemeClr val="accent1">
                  <a:lumMod val="50000"/>
                </a:schemeClr>
              </a:solidFill>
            </a:endParaRPr>
          </a:p>
          <a:p>
            <a:pPr marL="0" indent="0">
              <a:spcBef>
                <a:spcPts val="0"/>
              </a:spcBef>
              <a:buNone/>
            </a:pPr>
            <a:r>
              <a:rPr lang="en-US" sz="2200" dirty="0"/>
              <a:t>		</a:t>
            </a:r>
            <a:r>
              <a:rPr lang="en-US" sz="2800" dirty="0"/>
              <a:t>	</a:t>
            </a:r>
            <a:endParaRPr lang="en-US" sz="2200" b="1" i="1" dirty="0">
              <a:solidFill>
                <a:srgbClr val="336666"/>
              </a:solidFill>
            </a:endParaRPr>
          </a:p>
          <a:p>
            <a:pPr marL="0" indent="0" algn="ctr">
              <a:spcBef>
                <a:spcPts val="0"/>
              </a:spcBef>
              <a:buNone/>
            </a:pPr>
            <a:r>
              <a:rPr lang="en-US" sz="2800" b="1" i="1" dirty="0">
                <a:solidFill>
                  <a:srgbClr val="336666"/>
                </a:solidFill>
              </a:rPr>
              <a:t> </a:t>
            </a:r>
            <a:endParaRPr lang="en-US" sz="1900" dirty="0"/>
          </a:p>
        </p:txBody>
      </p:sp>
      <p:sp>
        <p:nvSpPr>
          <p:cNvPr id="2" name="Slide Number Placeholder 1">
            <a:extLst>
              <a:ext uri="{FF2B5EF4-FFF2-40B4-BE49-F238E27FC236}">
                <a16:creationId xmlns:a16="http://schemas.microsoft.com/office/drawing/2014/main" id="{92EDCCAA-E7BB-4840-B6D6-85BF8830AEE0}"/>
              </a:ext>
            </a:extLst>
          </p:cNvPr>
          <p:cNvSpPr>
            <a:spLocks noGrp="1"/>
          </p:cNvSpPr>
          <p:nvPr>
            <p:ph type="sldNum" sz="quarter" idx="12"/>
          </p:nvPr>
        </p:nvSpPr>
        <p:spPr>
          <a:xfrm>
            <a:off x="7523000" y="6400800"/>
            <a:ext cx="1600200" cy="457200"/>
          </a:xfrm>
        </p:spPr>
        <p:txBody>
          <a:bodyPr/>
          <a:lstStyle/>
          <a:p>
            <a:pPr>
              <a:defRPr/>
            </a:pPr>
            <a:fld id="{1F5B16B8-947D-4FBB-B241-B6415930DBA0}" type="slidenum">
              <a:rPr lang="en-US" smtClean="0"/>
              <a:pPr>
                <a:defRPr/>
              </a:pPr>
              <a:t>2</a:t>
            </a:fld>
            <a:endParaRPr lang="en-US" dirty="0"/>
          </a:p>
        </p:txBody>
      </p:sp>
      <p:pic>
        <p:nvPicPr>
          <p:cNvPr id="4" name="Picture 3">
            <a:extLst>
              <a:ext uri="{FF2B5EF4-FFF2-40B4-BE49-F238E27FC236}">
                <a16:creationId xmlns:a16="http://schemas.microsoft.com/office/drawing/2014/main" id="{04F8DA7A-28FD-4CE9-9396-1F7A157E2449}"/>
              </a:ext>
            </a:extLst>
          </p:cNvPr>
          <p:cNvPicPr>
            <a:picLocks noChangeAspect="1"/>
          </p:cNvPicPr>
          <p:nvPr/>
        </p:nvPicPr>
        <p:blipFill>
          <a:blip r:embed="rId3"/>
          <a:stretch>
            <a:fillRect/>
          </a:stretch>
        </p:blipFill>
        <p:spPr>
          <a:xfrm>
            <a:off x="7124409" y="555626"/>
            <a:ext cx="1506139" cy="766762"/>
          </a:xfrm>
          <a:prstGeom prst="rect">
            <a:avLst/>
          </a:prstGeom>
        </p:spPr>
      </p:pic>
    </p:spTree>
    <p:extLst>
      <p:ext uri="{BB962C8B-B14F-4D97-AF65-F5344CB8AC3E}">
        <p14:creationId xmlns:p14="http://schemas.microsoft.com/office/powerpoint/2010/main" val="3031601886"/>
      </p:ext>
    </p:extLst>
  </p:cSld>
  <p:clrMapOvr>
    <a:masterClrMapping/>
  </p:clrMapOvr>
  <p:transition advClick="0" advTm="48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98664" y="304800"/>
            <a:ext cx="7696200" cy="1143000"/>
          </a:xfrm>
        </p:spPr>
        <p:txBody>
          <a:bodyPr/>
          <a:lstStyle/>
          <a:p>
            <a:pPr algn="ctr" eaLnBrk="1" hangingPunct="1"/>
            <a:r>
              <a:rPr lang="en-US" sz="3200" dirty="0"/>
              <a:t>RCIA OPEN FORUM</a:t>
            </a:r>
            <a:br>
              <a:rPr lang="en-US" sz="3200" dirty="0"/>
            </a:br>
            <a:r>
              <a:rPr lang="en-US" sz="3200" i="1" dirty="0"/>
              <a:t>One-on-One Conversations</a:t>
            </a:r>
            <a:endParaRPr lang="en-US" sz="2400" dirty="0"/>
          </a:p>
        </p:txBody>
      </p:sp>
      <p:sp>
        <p:nvSpPr>
          <p:cNvPr id="10243" name="Rectangle 3"/>
          <p:cNvSpPr>
            <a:spLocks noGrp="1" noChangeArrowheads="1"/>
          </p:cNvSpPr>
          <p:nvPr>
            <p:ph type="body" idx="1"/>
          </p:nvPr>
        </p:nvSpPr>
        <p:spPr>
          <a:xfrm>
            <a:off x="0" y="1905000"/>
            <a:ext cx="8991600" cy="4267199"/>
          </a:xfrm>
        </p:spPr>
        <p:txBody>
          <a:bodyPr/>
          <a:lstStyle/>
          <a:p>
            <a:pPr algn="ctr" eaLnBrk="1" hangingPunct="1">
              <a:buNone/>
            </a:pPr>
            <a:r>
              <a:rPr lang="en-US" sz="3600" b="1" dirty="0"/>
              <a:t>CLOSING / SUMMARY</a:t>
            </a:r>
          </a:p>
          <a:p>
            <a:pPr lvl="3" eaLnBrk="1" hangingPunct="1"/>
            <a:r>
              <a:rPr lang="en-US" sz="2400" dirty="0"/>
              <a:t>Conversations are critical</a:t>
            </a:r>
          </a:p>
          <a:p>
            <a:pPr lvl="3" eaLnBrk="1" hangingPunct="1"/>
            <a:r>
              <a:rPr lang="en-US" sz="2400" dirty="0"/>
              <a:t>Determination of path to sacraments</a:t>
            </a:r>
          </a:p>
          <a:p>
            <a:pPr lvl="3" eaLnBrk="1" hangingPunct="1"/>
            <a:r>
              <a:rPr lang="en-US" sz="2400" dirty="0"/>
              <a:t>Discernment of Readiness</a:t>
            </a:r>
          </a:p>
          <a:p>
            <a:pPr lvl="3" eaLnBrk="1" hangingPunct="1"/>
            <a:r>
              <a:rPr lang="en-US" sz="2400" dirty="0" err="1"/>
              <a:t>Mystagogy</a:t>
            </a:r>
            <a:r>
              <a:rPr lang="en-US" sz="2400" dirty="0"/>
              <a:t>:  Unpacking our Encounters with Christ</a:t>
            </a:r>
          </a:p>
        </p:txBody>
      </p:sp>
      <p:pic>
        <p:nvPicPr>
          <p:cNvPr id="2" name="Picture 1">
            <a:extLst>
              <a:ext uri="{FF2B5EF4-FFF2-40B4-BE49-F238E27FC236}">
                <a16:creationId xmlns:a16="http://schemas.microsoft.com/office/drawing/2014/main" id="{A6B7F9FA-34F7-4A87-9644-E445F2D4D178}"/>
              </a:ext>
            </a:extLst>
          </p:cNvPr>
          <p:cNvPicPr>
            <a:picLocks noChangeAspect="1"/>
          </p:cNvPicPr>
          <p:nvPr/>
        </p:nvPicPr>
        <p:blipFill>
          <a:blip r:embed="rId3"/>
          <a:stretch>
            <a:fillRect/>
          </a:stretch>
        </p:blipFill>
        <p:spPr>
          <a:xfrm>
            <a:off x="7531528" y="304800"/>
            <a:ext cx="926672" cy="1316850"/>
          </a:xfrm>
          <a:prstGeom prst="rect">
            <a:avLst/>
          </a:prstGeom>
        </p:spPr>
      </p:pic>
      <p:sp>
        <p:nvSpPr>
          <p:cNvPr id="3" name="Slide Number Placeholder 2">
            <a:extLst>
              <a:ext uri="{FF2B5EF4-FFF2-40B4-BE49-F238E27FC236}">
                <a16:creationId xmlns:a16="http://schemas.microsoft.com/office/drawing/2014/main" id="{E12A00D6-EDE4-44D8-A594-025A18494CB5}"/>
              </a:ext>
            </a:extLst>
          </p:cNvPr>
          <p:cNvSpPr>
            <a:spLocks noGrp="1"/>
          </p:cNvSpPr>
          <p:nvPr>
            <p:ph type="sldNum" sz="quarter" idx="12"/>
          </p:nvPr>
        </p:nvSpPr>
        <p:spPr>
          <a:xfrm>
            <a:off x="7531528" y="6400800"/>
            <a:ext cx="1600200" cy="457200"/>
          </a:xfrm>
        </p:spPr>
        <p:txBody>
          <a:bodyPr/>
          <a:lstStyle/>
          <a:p>
            <a:pPr>
              <a:defRPr/>
            </a:pPr>
            <a:fld id="{1F5B16B8-947D-4FBB-B241-B6415930DBA0}" type="slidenum">
              <a:rPr lang="en-US" smtClean="0"/>
              <a:pPr>
                <a:defRPr/>
              </a:pPr>
              <a:t>20</a:t>
            </a:fld>
            <a:endParaRPr lang="en-US" dirty="0"/>
          </a:p>
        </p:txBody>
      </p:sp>
    </p:spTree>
    <p:extLst>
      <p:ext uri="{BB962C8B-B14F-4D97-AF65-F5344CB8AC3E}">
        <p14:creationId xmlns:p14="http://schemas.microsoft.com/office/powerpoint/2010/main" val="3331583546"/>
      </p:ext>
    </p:extLst>
  </p:cSld>
  <p:clrMapOvr>
    <a:masterClrMapping/>
  </p:clrMapOvr>
  <p:transition advClick="0" advTm="43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98664" y="304800"/>
            <a:ext cx="7696200" cy="1143000"/>
          </a:xfrm>
        </p:spPr>
        <p:txBody>
          <a:bodyPr/>
          <a:lstStyle/>
          <a:p>
            <a:pPr algn="ctr" eaLnBrk="1" hangingPunct="1"/>
            <a:r>
              <a:rPr lang="en-US" sz="3200" dirty="0"/>
              <a:t>RCIA OPEN FORUM</a:t>
            </a:r>
            <a:br>
              <a:rPr lang="en-US" sz="3200" dirty="0"/>
            </a:br>
            <a:r>
              <a:rPr lang="en-US" sz="3200" i="1" dirty="0"/>
              <a:t>One-on-One Conversations</a:t>
            </a:r>
            <a:endParaRPr lang="en-US" sz="2400" dirty="0"/>
          </a:p>
        </p:txBody>
      </p:sp>
      <p:sp>
        <p:nvSpPr>
          <p:cNvPr id="10243" name="Rectangle 3"/>
          <p:cNvSpPr>
            <a:spLocks noGrp="1" noChangeArrowheads="1"/>
          </p:cNvSpPr>
          <p:nvPr>
            <p:ph type="body" idx="1"/>
          </p:nvPr>
        </p:nvSpPr>
        <p:spPr>
          <a:xfrm>
            <a:off x="0" y="1774824"/>
            <a:ext cx="9067800" cy="4397375"/>
          </a:xfrm>
        </p:spPr>
        <p:txBody>
          <a:bodyPr/>
          <a:lstStyle/>
          <a:p>
            <a:pPr algn="ctr" eaLnBrk="1" hangingPunct="1">
              <a:buNone/>
            </a:pPr>
            <a:r>
              <a:rPr lang="en-US" sz="3200" b="1" dirty="0"/>
              <a:t>RESOURCES</a:t>
            </a:r>
          </a:p>
        </p:txBody>
      </p:sp>
      <p:pic>
        <p:nvPicPr>
          <p:cNvPr id="2" name="Picture 1">
            <a:extLst>
              <a:ext uri="{FF2B5EF4-FFF2-40B4-BE49-F238E27FC236}">
                <a16:creationId xmlns:a16="http://schemas.microsoft.com/office/drawing/2014/main" id="{A6B7F9FA-34F7-4A87-9644-E445F2D4D178}"/>
              </a:ext>
            </a:extLst>
          </p:cNvPr>
          <p:cNvPicPr>
            <a:picLocks noChangeAspect="1"/>
          </p:cNvPicPr>
          <p:nvPr/>
        </p:nvPicPr>
        <p:blipFill>
          <a:blip r:embed="rId3"/>
          <a:stretch>
            <a:fillRect/>
          </a:stretch>
        </p:blipFill>
        <p:spPr>
          <a:xfrm>
            <a:off x="7531528" y="304800"/>
            <a:ext cx="926672" cy="1316850"/>
          </a:xfrm>
          <a:prstGeom prst="rect">
            <a:avLst/>
          </a:prstGeom>
        </p:spPr>
      </p:pic>
      <p:sp>
        <p:nvSpPr>
          <p:cNvPr id="3" name="Slide Number Placeholder 2">
            <a:extLst>
              <a:ext uri="{FF2B5EF4-FFF2-40B4-BE49-F238E27FC236}">
                <a16:creationId xmlns:a16="http://schemas.microsoft.com/office/drawing/2014/main" id="{314E90EB-B59E-4750-A48A-0630FCDEA88A}"/>
              </a:ext>
            </a:extLst>
          </p:cNvPr>
          <p:cNvSpPr>
            <a:spLocks noGrp="1"/>
          </p:cNvSpPr>
          <p:nvPr>
            <p:ph type="sldNum" sz="quarter" idx="12"/>
          </p:nvPr>
        </p:nvSpPr>
        <p:spPr>
          <a:xfrm>
            <a:off x="7519416" y="6400800"/>
            <a:ext cx="1600200" cy="457200"/>
          </a:xfrm>
        </p:spPr>
        <p:txBody>
          <a:bodyPr/>
          <a:lstStyle/>
          <a:p>
            <a:pPr>
              <a:defRPr/>
            </a:pPr>
            <a:fld id="{1F5B16B8-947D-4FBB-B241-B6415930DBA0}" type="slidenum">
              <a:rPr lang="en-US" smtClean="0"/>
              <a:pPr>
                <a:defRPr/>
              </a:pPr>
              <a:t>21</a:t>
            </a:fld>
            <a:endParaRPr lang="en-US" dirty="0"/>
          </a:p>
        </p:txBody>
      </p:sp>
    </p:spTree>
    <p:extLst>
      <p:ext uri="{BB962C8B-B14F-4D97-AF65-F5344CB8AC3E}">
        <p14:creationId xmlns:p14="http://schemas.microsoft.com/office/powerpoint/2010/main" val="1188241117"/>
      </p:ext>
    </p:extLst>
  </p:cSld>
  <p:clrMapOvr>
    <a:masterClrMapping/>
  </p:clrMapOvr>
  <p:transition advClick="0" advTm="43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55351" y="1930565"/>
            <a:ext cx="8633298" cy="4363663"/>
          </a:xfrm>
        </p:spPr>
        <p:txBody>
          <a:bodyPr/>
          <a:lstStyle/>
          <a:p>
            <a:pPr algn="ctr" eaLnBrk="1" hangingPunct="1">
              <a:lnSpc>
                <a:spcPct val="80000"/>
              </a:lnSpc>
              <a:buNone/>
            </a:pPr>
            <a:r>
              <a:rPr lang="en-US" sz="4000" b="1" dirty="0"/>
              <a:t>QUESTIONS</a:t>
            </a:r>
          </a:p>
        </p:txBody>
      </p:sp>
      <p:cxnSp>
        <p:nvCxnSpPr>
          <p:cNvPr id="4" name="Straight Connector 3"/>
          <p:cNvCxnSpPr/>
          <p:nvPr/>
        </p:nvCxnSpPr>
        <p:spPr bwMode="auto">
          <a:xfrm>
            <a:off x="381000" y="1828800"/>
            <a:ext cx="81470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Rectangle 2">
            <a:extLst>
              <a:ext uri="{FF2B5EF4-FFF2-40B4-BE49-F238E27FC236}">
                <a16:creationId xmlns:a16="http://schemas.microsoft.com/office/drawing/2014/main" id="{5DC4408D-97BF-4885-8F66-A47043ADD0C7}"/>
              </a:ext>
            </a:extLst>
          </p:cNvPr>
          <p:cNvSpPr>
            <a:spLocks noGrp="1" noChangeArrowheads="1"/>
          </p:cNvSpPr>
          <p:nvPr>
            <p:ph type="title"/>
          </p:nvPr>
        </p:nvSpPr>
        <p:spPr>
          <a:xfrm>
            <a:off x="158496" y="395058"/>
            <a:ext cx="8229600" cy="1143000"/>
          </a:xfrm>
        </p:spPr>
        <p:txBody>
          <a:bodyPr/>
          <a:lstStyle/>
          <a:p>
            <a:pPr algn="ctr" eaLnBrk="1" hangingPunct="1"/>
            <a:r>
              <a:rPr lang="en-US" dirty="0"/>
              <a:t>RCIA OPEN FORUM</a:t>
            </a:r>
            <a:br>
              <a:rPr lang="en-US" dirty="0"/>
            </a:br>
            <a:r>
              <a:rPr lang="en-US" i="1" dirty="0"/>
              <a:t>One-on-One Conversations</a:t>
            </a:r>
            <a:endParaRPr lang="en-US" sz="2500" i="1" dirty="0"/>
          </a:p>
        </p:txBody>
      </p:sp>
      <p:pic>
        <p:nvPicPr>
          <p:cNvPr id="3" name="Picture 2">
            <a:extLst>
              <a:ext uri="{FF2B5EF4-FFF2-40B4-BE49-F238E27FC236}">
                <a16:creationId xmlns:a16="http://schemas.microsoft.com/office/drawing/2014/main" id="{1C97237E-3BF1-4E74-8105-125523350F15}"/>
              </a:ext>
            </a:extLst>
          </p:cNvPr>
          <p:cNvPicPr>
            <a:picLocks noChangeAspect="1"/>
          </p:cNvPicPr>
          <p:nvPr/>
        </p:nvPicPr>
        <p:blipFill>
          <a:blip r:embed="rId3"/>
          <a:stretch>
            <a:fillRect/>
          </a:stretch>
        </p:blipFill>
        <p:spPr>
          <a:xfrm>
            <a:off x="7522384" y="322974"/>
            <a:ext cx="920576" cy="1316850"/>
          </a:xfrm>
          <a:prstGeom prst="rect">
            <a:avLst/>
          </a:prstGeom>
        </p:spPr>
      </p:pic>
      <p:pic>
        <p:nvPicPr>
          <p:cNvPr id="6" name="Picture 5">
            <a:extLst>
              <a:ext uri="{FF2B5EF4-FFF2-40B4-BE49-F238E27FC236}">
                <a16:creationId xmlns:a16="http://schemas.microsoft.com/office/drawing/2014/main" id="{172882A3-B4AD-49C9-B039-8750BA8E7F49}"/>
              </a:ext>
            </a:extLst>
          </p:cNvPr>
          <p:cNvPicPr>
            <a:picLocks noChangeAspect="1"/>
          </p:cNvPicPr>
          <p:nvPr/>
        </p:nvPicPr>
        <p:blipFill>
          <a:blip r:embed="rId4"/>
          <a:stretch>
            <a:fillRect/>
          </a:stretch>
        </p:blipFill>
        <p:spPr>
          <a:xfrm>
            <a:off x="2736740" y="2514600"/>
            <a:ext cx="3670520" cy="3681642"/>
          </a:xfrm>
          <a:prstGeom prst="rect">
            <a:avLst/>
          </a:prstGeom>
        </p:spPr>
      </p:pic>
      <p:sp>
        <p:nvSpPr>
          <p:cNvPr id="2" name="Slide Number Placeholder 1">
            <a:extLst>
              <a:ext uri="{FF2B5EF4-FFF2-40B4-BE49-F238E27FC236}">
                <a16:creationId xmlns:a16="http://schemas.microsoft.com/office/drawing/2014/main" id="{D9F19D68-B72F-4736-B5F9-92D451F14ED8}"/>
              </a:ext>
            </a:extLst>
          </p:cNvPr>
          <p:cNvSpPr>
            <a:spLocks noGrp="1"/>
          </p:cNvSpPr>
          <p:nvPr>
            <p:ph type="sldNum" sz="quarter" idx="12"/>
          </p:nvPr>
        </p:nvSpPr>
        <p:spPr>
          <a:xfrm>
            <a:off x="7522384" y="6395992"/>
            <a:ext cx="1600200" cy="457200"/>
          </a:xfrm>
        </p:spPr>
        <p:txBody>
          <a:bodyPr/>
          <a:lstStyle/>
          <a:p>
            <a:pPr>
              <a:defRPr/>
            </a:pPr>
            <a:fld id="{1F5B16B8-947D-4FBB-B241-B6415930DBA0}" type="slidenum">
              <a:rPr lang="en-US" smtClean="0"/>
              <a:pPr>
                <a:defRPr/>
              </a:pPr>
              <a:t>22</a:t>
            </a:fld>
            <a:endParaRPr lang="en-US" dirty="0"/>
          </a:p>
        </p:txBody>
      </p:sp>
    </p:spTree>
    <p:extLst>
      <p:ext uri="{BB962C8B-B14F-4D97-AF65-F5344CB8AC3E}">
        <p14:creationId xmlns:p14="http://schemas.microsoft.com/office/powerpoint/2010/main" val="2688660062"/>
      </p:ext>
    </p:extLst>
  </p:cSld>
  <p:clrMapOvr>
    <a:masterClrMapping/>
  </p:clrMapOvr>
  <p:transition advClick="0" advTm="58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55351" y="1930565"/>
            <a:ext cx="8633298" cy="4363663"/>
          </a:xfrm>
        </p:spPr>
        <p:txBody>
          <a:bodyPr/>
          <a:lstStyle/>
          <a:p>
            <a:pPr algn="ctr" eaLnBrk="1" hangingPunct="1">
              <a:lnSpc>
                <a:spcPct val="80000"/>
              </a:lnSpc>
              <a:buNone/>
            </a:pPr>
            <a:endParaRPr lang="en-US" sz="4000" b="1" dirty="0"/>
          </a:p>
          <a:p>
            <a:pPr algn="ctr" eaLnBrk="1" hangingPunct="1">
              <a:lnSpc>
                <a:spcPct val="80000"/>
              </a:lnSpc>
              <a:buNone/>
            </a:pPr>
            <a:r>
              <a:rPr lang="en-US" sz="4000" b="1" dirty="0"/>
              <a:t>TAKE AWAYS?</a:t>
            </a:r>
          </a:p>
        </p:txBody>
      </p:sp>
      <p:cxnSp>
        <p:nvCxnSpPr>
          <p:cNvPr id="4" name="Straight Connector 3"/>
          <p:cNvCxnSpPr/>
          <p:nvPr/>
        </p:nvCxnSpPr>
        <p:spPr bwMode="auto">
          <a:xfrm>
            <a:off x="381000" y="1828800"/>
            <a:ext cx="81470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Rectangle 2">
            <a:extLst>
              <a:ext uri="{FF2B5EF4-FFF2-40B4-BE49-F238E27FC236}">
                <a16:creationId xmlns:a16="http://schemas.microsoft.com/office/drawing/2014/main" id="{5DC4408D-97BF-4885-8F66-A47043ADD0C7}"/>
              </a:ext>
            </a:extLst>
          </p:cNvPr>
          <p:cNvSpPr>
            <a:spLocks noGrp="1" noChangeArrowheads="1"/>
          </p:cNvSpPr>
          <p:nvPr>
            <p:ph type="title"/>
          </p:nvPr>
        </p:nvSpPr>
        <p:spPr>
          <a:xfrm>
            <a:off x="158496" y="395058"/>
            <a:ext cx="8229600" cy="1143000"/>
          </a:xfrm>
        </p:spPr>
        <p:txBody>
          <a:bodyPr/>
          <a:lstStyle/>
          <a:p>
            <a:pPr algn="ctr" eaLnBrk="1" hangingPunct="1"/>
            <a:r>
              <a:rPr lang="en-US" dirty="0"/>
              <a:t>RCIA OPEN FORUM</a:t>
            </a:r>
            <a:br>
              <a:rPr lang="en-US" dirty="0"/>
            </a:br>
            <a:r>
              <a:rPr lang="en-US" i="1" dirty="0"/>
              <a:t>One-on-One Conversations</a:t>
            </a:r>
            <a:endParaRPr lang="en-US" sz="2500" i="1" dirty="0"/>
          </a:p>
        </p:txBody>
      </p:sp>
      <p:pic>
        <p:nvPicPr>
          <p:cNvPr id="3" name="Picture 2">
            <a:extLst>
              <a:ext uri="{FF2B5EF4-FFF2-40B4-BE49-F238E27FC236}">
                <a16:creationId xmlns:a16="http://schemas.microsoft.com/office/drawing/2014/main" id="{1C97237E-3BF1-4E74-8105-125523350F15}"/>
              </a:ext>
            </a:extLst>
          </p:cNvPr>
          <p:cNvPicPr>
            <a:picLocks noChangeAspect="1"/>
          </p:cNvPicPr>
          <p:nvPr/>
        </p:nvPicPr>
        <p:blipFill>
          <a:blip r:embed="rId3"/>
          <a:stretch>
            <a:fillRect/>
          </a:stretch>
        </p:blipFill>
        <p:spPr>
          <a:xfrm>
            <a:off x="7522384" y="322974"/>
            <a:ext cx="920576" cy="1316850"/>
          </a:xfrm>
          <a:prstGeom prst="rect">
            <a:avLst/>
          </a:prstGeom>
        </p:spPr>
      </p:pic>
      <p:sp>
        <p:nvSpPr>
          <p:cNvPr id="2" name="Slide Number Placeholder 1">
            <a:extLst>
              <a:ext uri="{FF2B5EF4-FFF2-40B4-BE49-F238E27FC236}">
                <a16:creationId xmlns:a16="http://schemas.microsoft.com/office/drawing/2014/main" id="{D9F19D68-B72F-4736-B5F9-92D451F14ED8}"/>
              </a:ext>
            </a:extLst>
          </p:cNvPr>
          <p:cNvSpPr>
            <a:spLocks noGrp="1"/>
          </p:cNvSpPr>
          <p:nvPr>
            <p:ph type="sldNum" sz="quarter" idx="12"/>
          </p:nvPr>
        </p:nvSpPr>
        <p:spPr>
          <a:xfrm>
            <a:off x="7522384" y="6395992"/>
            <a:ext cx="1600200" cy="457200"/>
          </a:xfrm>
        </p:spPr>
        <p:txBody>
          <a:bodyPr/>
          <a:lstStyle/>
          <a:p>
            <a:pPr>
              <a:defRPr/>
            </a:pPr>
            <a:fld id="{1F5B16B8-947D-4FBB-B241-B6415930DBA0}" type="slidenum">
              <a:rPr lang="en-US" smtClean="0"/>
              <a:pPr>
                <a:defRPr/>
              </a:pPr>
              <a:t>23</a:t>
            </a:fld>
            <a:endParaRPr lang="en-US" dirty="0"/>
          </a:p>
        </p:txBody>
      </p:sp>
    </p:spTree>
    <p:extLst>
      <p:ext uri="{BB962C8B-B14F-4D97-AF65-F5344CB8AC3E}">
        <p14:creationId xmlns:p14="http://schemas.microsoft.com/office/powerpoint/2010/main" val="4181740109"/>
      </p:ext>
    </p:extLst>
  </p:cSld>
  <p:clrMapOvr>
    <a:masterClrMapping/>
  </p:clrMapOvr>
  <p:transition advClick="0" advTm="5800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55351" y="1930565"/>
            <a:ext cx="8633298" cy="4363663"/>
          </a:xfrm>
        </p:spPr>
        <p:txBody>
          <a:bodyPr/>
          <a:lstStyle/>
          <a:p>
            <a:pPr algn="ctr" eaLnBrk="1" hangingPunct="1">
              <a:lnSpc>
                <a:spcPct val="80000"/>
              </a:lnSpc>
              <a:buNone/>
            </a:pPr>
            <a:endParaRPr lang="en-US" sz="4000" b="1" dirty="0"/>
          </a:p>
          <a:p>
            <a:pPr algn="ctr" eaLnBrk="1" hangingPunct="1">
              <a:lnSpc>
                <a:spcPct val="80000"/>
              </a:lnSpc>
              <a:buNone/>
            </a:pPr>
            <a:r>
              <a:rPr lang="en-US" sz="4000" b="1" dirty="0"/>
              <a:t>TOPICS / SUGGESTIONS </a:t>
            </a:r>
          </a:p>
          <a:p>
            <a:pPr algn="ctr" eaLnBrk="1" hangingPunct="1">
              <a:lnSpc>
                <a:spcPct val="80000"/>
              </a:lnSpc>
              <a:buNone/>
            </a:pPr>
            <a:r>
              <a:rPr lang="en-US" sz="4000" b="1" dirty="0"/>
              <a:t>FOR UPCOMING </a:t>
            </a:r>
          </a:p>
          <a:p>
            <a:pPr algn="ctr" eaLnBrk="1" hangingPunct="1">
              <a:lnSpc>
                <a:spcPct val="80000"/>
              </a:lnSpc>
              <a:buNone/>
            </a:pPr>
            <a:r>
              <a:rPr lang="en-US" sz="4000" b="1" dirty="0"/>
              <a:t>RCIA OPEN FORUMS?</a:t>
            </a:r>
          </a:p>
        </p:txBody>
      </p:sp>
      <p:cxnSp>
        <p:nvCxnSpPr>
          <p:cNvPr id="4" name="Straight Connector 3"/>
          <p:cNvCxnSpPr/>
          <p:nvPr/>
        </p:nvCxnSpPr>
        <p:spPr bwMode="auto">
          <a:xfrm>
            <a:off x="381000" y="1828800"/>
            <a:ext cx="81470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Rectangle 2">
            <a:extLst>
              <a:ext uri="{FF2B5EF4-FFF2-40B4-BE49-F238E27FC236}">
                <a16:creationId xmlns:a16="http://schemas.microsoft.com/office/drawing/2014/main" id="{5DC4408D-97BF-4885-8F66-A47043ADD0C7}"/>
              </a:ext>
            </a:extLst>
          </p:cNvPr>
          <p:cNvSpPr>
            <a:spLocks noGrp="1" noChangeArrowheads="1"/>
          </p:cNvSpPr>
          <p:nvPr>
            <p:ph type="title"/>
          </p:nvPr>
        </p:nvSpPr>
        <p:spPr>
          <a:xfrm>
            <a:off x="158496" y="395058"/>
            <a:ext cx="8229600" cy="1143000"/>
          </a:xfrm>
        </p:spPr>
        <p:txBody>
          <a:bodyPr/>
          <a:lstStyle/>
          <a:p>
            <a:pPr algn="ctr" eaLnBrk="1" hangingPunct="1"/>
            <a:r>
              <a:rPr lang="en-US" dirty="0"/>
              <a:t>RCIA OPEN FORUM</a:t>
            </a:r>
            <a:br>
              <a:rPr lang="en-US" dirty="0"/>
            </a:br>
            <a:r>
              <a:rPr lang="en-US" i="1" dirty="0"/>
              <a:t>One-on-One Conversations</a:t>
            </a:r>
            <a:endParaRPr lang="en-US" sz="2500" i="1" dirty="0"/>
          </a:p>
        </p:txBody>
      </p:sp>
      <p:pic>
        <p:nvPicPr>
          <p:cNvPr id="3" name="Picture 2">
            <a:extLst>
              <a:ext uri="{FF2B5EF4-FFF2-40B4-BE49-F238E27FC236}">
                <a16:creationId xmlns:a16="http://schemas.microsoft.com/office/drawing/2014/main" id="{1C97237E-3BF1-4E74-8105-125523350F15}"/>
              </a:ext>
            </a:extLst>
          </p:cNvPr>
          <p:cNvPicPr>
            <a:picLocks noChangeAspect="1"/>
          </p:cNvPicPr>
          <p:nvPr/>
        </p:nvPicPr>
        <p:blipFill>
          <a:blip r:embed="rId3"/>
          <a:stretch>
            <a:fillRect/>
          </a:stretch>
        </p:blipFill>
        <p:spPr>
          <a:xfrm>
            <a:off x="7522384" y="322974"/>
            <a:ext cx="920576" cy="1316850"/>
          </a:xfrm>
          <a:prstGeom prst="rect">
            <a:avLst/>
          </a:prstGeom>
        </p:spPr>
      </p:pic>
      <p:sp>
        <p:nvSpPr>
          <p:cNvPr id="2" name="Slide Number Placeholder 1">
            <a:extLst>
              <a:ext uri="{FF2B5EF4-FFF2-40B4-BE49-F238E27FC236}">
                <a16:creationId xmlns:a16="http://schemas.microsoft.com/office/drawing/2014/main" id="{D9F19D68-B72F-4736-B5F9-92D451F14ED8}"/>
              </a:ext>
            </a:extLst>
          </p:cNvPr>
          <p:cNvSpPr>
            <a:spLocks noGrp="1"/>
          </p:cNvSpPr>
          <p:nvPr>
            <p:ph type="sldNum" sz="quarter" idx="12"/>
          </p:nvPr>
        </p:nvSpPr>
        <p:spPr>
          <a:xfrm>
            <a:off x="7522384" y="6395992"/>
            <a:ext cx="1600200" cy="457200"/>
          </a:xfrm>
        </p:spPr>
        <p:txBody>
          <a:bodyPr/>
          <a:lstStyle/>
          <a:p>
            <a:pPr>
              <a:defRPr/>
            </a:pPr>
            <a:fld id="{1F5B16B8-947D-4FBB-B241-B6415930DBA0}" type="slidenum">
              <a:rPr lang="en-US" smtClean="0"/>
              <a:pPr>
                <a:defRPr/>
              </a:pPr>
              <a:t>24</a:t>
            </a:fld>
            <a:endParaRPr lang="en-US" dirty="0"/>
          </a:p>
        </p:txBody>
      </p:sp>
    </p:spTree>
    <p:extLst>
      <p:ext uri="{BB962C8B-B14F-4D97-AF65-F5344CB8AC3E}">
        <p14:creationId xmlns:p14="http://schemas.microsoft.com/office/powerpoint/2010/main" val="4011966993"/>
      </p:ext>
    </p:extLst>
  </p:cSld>
  <p:clrMapOvr>
    <a:masterClrMapping/>
  </p:clrMapOvr>
  <p:transition advClick="0" advTm="58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228600"/>
            <a:ext cx="8001000" cy="1295400"/>
          </a:xfrm>
        </p:spPr>
        <p:txBody>
          <a:bodyPr/>
          <a:lstStyle/>
          <a:p>
            <a:pPr algn="ctr" eaLnBrk="1" hangingPunct="1"/>
            <a:r>
              <a:rPr lang="en-US" dirty="0"/>
              <a:t>RCIA OPEN FORUM</a:t>
            </a:r>
            <a:br>
              <a:rPr lang="en-US" dirty="0"/>
            </a:br>
            <a:r>
              <a:rPr lang="en-US" i="1" dirty="0"/>
              <a:t>One-on-One Conversations</a:t>
            </a:r>
            <a:endParaRPr lang="en-US" sz="2500" i="1" dirty="0"/>
          </a:p>
        </p:txBody>
      </p:sp>
      <p:sp>
        <p:nvSpPr>
          <p:cNvPr id="3075" name="Rectangle 3"/>
          <p:cNvSpPr>
            <a:spLocks noGrp="1" noChangeArrowheads="1"/>
          </p:cNvSpPr>
          <p:nvPr>
            <p:ph type="body" idx="1"/>
          </p:nvPr>
        </p:nvSpPr>
        <p:spPr>
          <a:xfrm>
            <a:off x="838200" y="1393825"/>
            <a:ext cx="7696200" cy="4930775"/>
          </a:xfrm>
        </p:spPr>
        <p:txBody>
          <a:bodyPr/>
          <a:lstStyle/>
          <a:p>
            <a:pPr eaLnBrk="1" hangingPunct="1">
              <a:lnSpc>
                <a:spcPct val="80000"/>
              </a:lnSpc>
            </a:pPr>
            <a:endParaRPr lang="en-US" sz="2000" dirty="0"/>
          </a:p>
          <a:p>
            <a:pPr marL="0" indent="0" algn="ctr">
              <a:buNone/>
            </a:pPr>
            <a:r>
              <a:rPr lang="en-US" sz="2200" b="1" dirty="0"/>
              <a:t>CLOSING PRAYER</a:t>
            </a:r>
          </a:p>
          <a:p>
            <a:pPr marL="0" marR="0" indent="0">
              <a:spcBef>
                <a:spcPts val="0"/>
              </a:spcBef>
              <a:spcAft>
                <a:spcPts val="0"/>
              </a:spcAft>
              <a:buNone/>
            </a:pPr>
            <a:r>
              <a:rPr lang="en-US" sz="20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Dear Lord</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p>
            <a:pPr marL="0" marR="0" indent="0">
              <a:spcBef>
                <a:spcPts val="0"/>
              </a:spcBef>
              <a:spcAft>
                <a:spcPts val="0"/>
              </a:spcAft>
              <a:buNone/>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We pray in the name of the Father, the Son, and the </a:t>
            </a:r>
            <a:r>
              <a:rPr lang="en-US" sz="2000" dirty="0">
                <a:solidFill>
                  <a:srgbClr val="333333"/>
                </a:solidFill>
                <a:effectLst/>
                <a:latin typeface="Arial" panose="020B0604020202020204" pitchFamily="34" charset="0"/>
                <a:ea typeface="Calibri" panose="020F0502020204030204" pitchFamily="34" charset="0"/>
                <a:cs typeface="Arial" panose="020B0604020202020204" pitchFamily="34" charset="0"/>
              </a:rPr>
              <a:t>Holy Spirit.  Amen.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algn="ctr" eaLnBrk="1" hangingPunct="1">
              <a:lnSpc>
                <a:spcPct val="80000"/>
              </a:lnSpc>
              <a:buFont typeface="Wingdings" pitchFamily="2" charset="2"/>
              <a:buNone/>
            </a:pPr>
            <a:endParaRPr lang="en-US" sz="1900" dirty="0"/>
          </a:p>
        </p:txBody>
      </p:sp>
      <p:pic>
        <p:nvPicPr>
          <p:cNvPr id="2" name="Picture 1">
            <a:extLst>
              <a:ext uri="{FF2B5EF4-FFF2-40B4-BE49-F238E27FC236}">
                <a16:creationId xmlns:a16="http://schemas.microsoft.com/office/drawing/2014/main" id="{03CC2A2C-5785-410A-BE35-19EFCBB07785}"/>
              </a:ext>
            </a:extLst>
          </p:cNvPr>
          <p:cNvPicPr>
            <a:picLocks noChangeAspect="1"/>
          </p:cNvPicPr>
          <p:nvPr/>
        </p:nvPicPr>
        <p:blipFill>
          <a:blip r:embed="rId3"/>
          <a:stretch>
            <a:fillRect/>
          </a:stretch>
        </p:blipFill>
        <p:spPr>
          <a:xfrm>
            <a:off x="7613824" y="304800"/>
            <a:ext cx="920576" cy="1316850"/>
          </a:xfrm>
          <a:prstGeom prst="rect">
            <a:avLst/>
          </a:prstGeom>
        </p:spPr>
      </p:pic>
      <p:sp>
        <p:nvSpPr>
          <p:cNvPr id="3" name="Slide Number Placeholder 2">
            <a:extLst>
              <a:ext uri="{FF2B5EF4-FFF2-40B4-BE49-F238E27FC236}">
                <a16:creationId xmlns:a16="http://schemas.microsoft.com/office/drawing/2014/main" id="{489A5B93-01DA-4BFD-8165-2DB077810533}"/>
              </a:ext>
            </a:extLst>
          </p:cNvPr>
          <p:cNvSpPr>
            <a:spLocks noGrp="1"/>
          </p:cNvSpPr>
          <p:nvPr>
            <p:ph type="sldNum" sz="quarter" idx="12"/>
          </p:nvPr>
        </p:nvSpPr>
        <p:spPr>
          <a:xfrm>
            <a:off x="7505700" y="6391656"/>
            <a:ext cx="1600200" cy="457200"/>
          </a:xfrm>
        </p:spPr>
        <p:txBody>
          <a:bodyPr/>
          <a:lstStyle/>
          <a:p>
            <a:pPr>
              <a:defRPr/>
            </a:pPr>
            <a:fld id="{1F5B16B8-947D-4FBB-B241-B6415930DBA0}" type="slidenum">
              <a:rPr lang="en-US" smtClean="0"/>
              <a:pPr>
                <a:defRPr/>
              </a:pPr>
              <a:t>25</a:t>
            </a:fld>
            <a:endParaRPr lang="en-US" dirty="0"/>
          </a:p>
        </p:txBody>
      </p:sp>
    </p:spTree>
    <p:extLst>
      <p:ext uri="{BB962C8B-B14F-4D97-AF65-F5344CB8AC3E}">
        <p14:creationId xmlns:p14="http://schemas.microsoft.com/office/powerpoint/2010/main" val="2741038467"/>
      </p:ext>
    </p:extLst>
  </p:cSld>
  <p:clrMapOvr>
    <a:masterClrMapping/>
  </p:clrMapOvr>
  <p:transition advClick="0" advTm="4800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62000" y="303074"/>
            <a:ext cx="7696200" cy="1143000"/>
          </a:xfrm>
        </p:spPr>
        <p:txBody>
          <a:bodyPr/>
          <a:lstStyle/>
          <a:p>
            <a:pPr algn="ctr" eaLnBrk="1" hangingPunct="1"/>
            <a:r>
              <a:rPr lang="en-US" sz="3600" dirty="0"/>
              <a:t>RCIA OPEN FORUM</a:t>
            </a:r>
            <a:br>
              <a:rPr lang="en-US" sz="3600" dirty="0"/>
            </a:br>
            <a:r>
              <a:rPr lang="en-US" sz="2800" i="1" dirty="0"/>
              <a:t>RCIA Adapted for Children</a:t>
            </a:r>
            <a:endParaRPr lang="en-US" sz="2800" dirty="0"/>
          </a:p>
        </p:txBody>
      </p:sp>
      <p:sp>
        <p:nvSpPr>
          <p:cNvPr id="3075" name="Rectangle 3"/>
          <p:cNvSpPr>
            <a:spLocks noGrp="1" noChangeArrowheads="1"/>
          </p:cNvSpPr>
          <p:nvPr>
            <p:ph type="body" idx="1"/>
          </p:nvPr>
        </p:nvSpPr>
        <p:spPr>
          <a:xfrm>
            <a:off x="457200" y="1295401"/>
            <a:ext cx="8686800" cy="5029200"/>
          </a:xfrm>
        </p:spPr>
        <p:txBody>
          <a:bodyPr/>
          <a:lstStyle/>
          <a:p>
            <a:pPr eaLnBrk="1" hangingPunct="1">
              <a:lnSpc>
                <a:spcPct val="80000"/>
              </a:lnSpc>
            </a:pPr>
            <a:endParaRPr lang="en-US" sz="2000" dirty="0"/>
          </a:p>
          <a:p>
            <a:pPr marL="0" indent="0" algn="ctr">
              <a:buNone/>
            </a:pPr>
            <a:r>
              <a:rPr lang="en-US" sz="4400" b="1" i="1" dirty="0"/>
              <a:t>CONTACT INFO</a:t>
            </a:r>
          </a:p>
          <a:p>
            <a:pPr marL="0" indent="0">
              <a:spcBef>
                <a:spcPts val="0"/>
              </a:spcBef>
              <a:buNone/>
            </a:pPr>
            <a:r>
              <a:rPr lang="en-US" sz="2200" dirty="0"/>
              <a:t>	</a:t>
            </a:r>
            <a:r>
              <a:rPr lang="en-US" sz="2800" b="1" dirty="0"/>
              <a:t>TERRY ZOBEL (678) 787 – 9956</a:t>
            </a:r>
          </a:p>
          <a:p>
            <a:pPr marL="0" indent="0" algn="ctr">
              <a:spcBef>
                <a:spcPts val="0"/>
              </a:spcBef>
              <a:buNone/>
            </a:pPr>
            <a:r>
              <a:rPr lang="en-US" sz="2800" b="1" dirty="0"/>
              <a:t>St. Thomas Aquinas, Alpharetta</a:t>
            </a:r>
          </a:p>
          <a:p>
            <a:pPr marL="0" indent="0" algn="ctr">
              <a:spcBef>
                <a:spcPts val="0"/>
              </a:spcBef>
              <a:buNone/>
            </a:pPr>
            <a:r>
              <a:rPr lang="en-US" sz="2800" b="1" dirty="0">
                <a:solidFill>
                  <a:schemeClr val="tx2">
                    <a:lumMod val="75000"/>
                  </a:schemeClr>
                </a:solidFill>
                <a:hlinkClick r:id="rId3">
                  <a:extLst>
                    <a:ext uri="{A12FA001-AC4F-418D-AE19-62706E023703}">
                      <ahyp:hlinkClr xmlns:ahyp="http://schemas.microsoft.com/office/drawing/2018/hyperlinkcolor" val="tx"/>
                    </a:ext>
                  </a:extLst>
                </a:hlinkClick>
              </a:rPr>
              <a:t>tzobel@sta.org</a:t>
            </a:r>
            <a:endParaRPr lang="en-US" sz="2800" b="1" dirty="0">
              <a:solidFill>
                <a:schemeClr val="tx2">
                  <a:lumMod val="75000"/>
                </a:schemeClr>
              </a:solidFill>
            </a:endParaRPr>
          </a:p>
          <a:p>
            <a:pPr marL="0" indent="0">
              <a:spcBef>
                <a:spcPts val="0"/>
              </a:spcBef>
              <a:buNone/>
            </a:pPr>
            <a:r>
              <a:rPr lang="en-US" sz="2800" b="1" dirty="0"/>
              <a:t>	</a:t>
            </a:r>
            <a:r>
              <a:rPr lang="en-US" sz="2200" dirty="0"/>
              <a:t>	</a:t>
            </a:r>
            <a:r>
              <a:rPr lang="en-US" sz="2800" dirty="0"/>
              <a:t>	</a:t>
            </a:r>
            <a:endParaRPr lang="en-US" sz="2200" b="1" i="1" dirty="0">
              <a:solidFill>
                <a:srgbClr val="336666"/>
              </a:solidFill>
            </a:endParaRPr>
          </a:p>
          <a:p>
            <a:pPr marL="0" indent="0">
              <a:spcBef>
                <a:spcPts val="0"/>
              </a:spcBef>
              <a:buNone/>
            </a:pPr>
            <a:r>
              <a:rPr lang="en-US" sz="2800" b="1" i="1" dirty="0">
                <a:solidFill>
                  <a:srgbClr val="336666"/>
                </a:solidFill>
              </a:rPr>
              <a:t> </a:t>
            </a:r>
            <a:endParaRPr lang="en-US" sz="1900" dirty="0"/>
          </a:p>
        </p:txBody>
      </p:sp>
      <p:pic>
        <p:nvPicPr>
          <p:cNvPr id="3" name="Picture 2">
            <a:extLst>
              <a:ext uri="{FF2B5EF4-FFF2-40B4-BE49-F238E27FC236}">
                <a16:creationId xmlns:a16="http://schemas.microsoft.com/office/drawing/2014/main" id="{3BF037CD-22C2-4CA7-8DE6-4E97AA1EE995}"/>
              </a:ext>
            </a:extLst>
          </p:cNvPr>
          <p:cNvPicPr>
            <a:picLocks noChangeAspect="1"/>
          </p:cNvPicPr>
          <p:nvPr/>
        </p:nvPicPr>
        <p:blipFill>
          <a:blip r:embed="rId4"/>
          <a:stretch>
            <a:fillRect/>
          </a:stretch>
        </p:blipFill>
        <p:spPr>
          <a:xfrm>
            <a:off x="7541288" y="303074"/>
            <a:ext cx="916912" cy="1321078"/>
          </a:xfrm>
          <a:prstGeom prst="rect">
            <a:avLst/>
          </a:prstGeom>
        </p:spPr>
      </p:pic>
      <p:sp>
        <p:nvSpPr>
          <p:cNvPr id="2" name="Slide Number Placeholder 1">
            <a:extLst>
              <a:ext uri="{FF2B5EF4-FFF2-40B4-BE49-F238E27FC236}">
                <a16:creationId xmlns:a16="http://schemas.microsoft.com/office/drawing/2014/main" id="{92EDCCAA-E7BB-4840-B6D6-85BF8830AEE0}"/>
              </a:ext>
            </a:extLst>
          </p:cNvPr>
          <p:cNvSpPr>
            <a:spLocks noGrp="1"/>
          </p:cNvSpPr>
          <p:nvPr>
            <p:ph type="sldNum" sz="quarter" idx="12"/>
          </p:nvPr>
        </p:nvSpPr>
        <p:spPr>
          <a:xfrm>
            <a:off x="7523000" y="6400800"/>
            <a:ext cx="1600200" cy="457200"/>
          </a:xfrm>
        </p:spPr>
        <p:txBody>
          <a:bodyPr/>
          <a:lstStyle/>
          <a:p>
            <a:pPr>
              <a:defRPr/>
            </a:pPr>
            <a:fld id="{1F5B16B8-947D-4FBB-B241-B6415930DBA0}" type="slidenum">
              <a:rPr lang="en-US" smtClean="0"/>
              <a:pPr>
                <a:defRPr/>
              </a:pPr>
              <a:t>26</a:t>
            </a:fld>
            <a:endParaRPr lang="en-US" dirty="0"/>
          </a:p>
        </p:txBody>
      </p:sp>
    </p:spTree>
    <p:extLst>
      <p:ext uri="{BB962C8B-B14F-4D97-AF65-F5344CB8AC3E}">
        <p14:creationId xmlns:p14="http://schemas.microsoft.com/office/powerpoint/2010/main" val="1256362855"/>
      </p:ext>
    </p:extLst>
  </p:cSld>
  <p:clrMapOvr>
    <a:masterClrMapping/>
  </p:clrMapOvr>
  <p:transition advClick="0" advTm="48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62000" y="303074"/>
            <a:ext cx="7696200" cy="1143000"/>
          </a:xfrm>
        </p:spPr>
        <p:txBody>
          <a:bodyPr/>
          <a:lstStyle/>
          <a:p>
            <a:pPr algn="ctr" eaLnBrk="1" hangingPunct="1"/>
            <a:r>
              <a:rPr lang="en-US" sz="5400" b="1" dirty="0"/>
              <a:t>WELCOME</a:t>
            </a:r>
            <a:endParaRPr lang="en-US" sz="5400" dirty="0"/>
          </a:p>
        </p:txBody>
      </p:sp>
      <p:sp>
        <p:nvSpPr>
          <p:cNvPr id="3075" name="Rectangle 3"/>
          <p:cNvSpPr>
            <a:spLocks noGrp="1" noChangeArrowheads="1"/>
          </p:cNvSpPr>
          <p:nvPr>
            <p:ph type="body" idx="1"/>
          </p:nvPr>
        </p:nvSpPr>
        <p:spPr>
          <a:xfrm>
            <a:off x="609600" y="1371600"/>
            <a:ext cx="8229600" cy="4930775"/>
          </a:xfrm>
        </p:spPr>
        <p:txBody>
          <a:bodyPr/>
          <a:lstStyle/>
          <a:p>
            <a:pPr eaLnBrk="1" hangingPunct="1">
              <a:lnSpc>
                <a:spcPct val="80000"/>
              </a:lnSpc>
            </a:pPr>
            <a:endParaRPr lang="en-US" sz="2000" dirty="0"/>
          </a:p>
          <a:p>
            <a:pPr marL="0" indent="0" algn="ctr">
              <a:buNone/>
            </a:pPr>
            <a:r>
              <a:rPr lang="en-US" sz="3000" b="1" dirty="0">
                <a:solidFill>
                  <a:schemeClr val="accent1">
                    <a:lumMod val="50000"/>
                  </a:schemeClr>
                </a:solidFill>
              </a:rPr>
              <a:t>Archdiocese of Atlanta FORUM for the RCIA</a:t>
            </a:r>
          </a:p>
          <a:p>
            <a:pPr marL="0" indent="0" algn="ctr">
              <a:buNone/>
            </a:pPr>
            <a:r>
              <a:rPr lang="en-US" b="1" dirty="0"/>
              <a:t>MISSION STATEMENT</a:t>
            </a:r>
          </a:p>
          <a:p>
            <a:pPr marL="0" indent="0">
              <a:buNone/>
            </a:pPr>
            <a:r>
              <a:rPr lang="en-US" sz="2800" dirty="0">
                <a:effectLst/>
                <a:ea typeface="Calibri" panose="020F0502020204030204" pitchFamily="34" charset="0"/>
                <a:cs typeface="Times New Roman" panose="02020603050405020304" pitchFamily="18" charset="0"/>
              </a:rPr>
              <a:t>The Archdiocesan Forum for the RCIA includes parish leaders experienced in Initiation Ministry.  Our mission is to promote throughout the Archdiocese of Atlanta the vision and the full implementation of the Rite of Christian Initiation as promulgated in the text of the </a:t>
            </a:r>
            <a:r>
              <a:rPr lang="en-US" sz="2800" i="1" dirty="0">
                <a:effectLst/>
                <a:ea typeface="Calibri" panose="020F0502020204030204" pitchFamily="34" charset="0"/>
                <a:cs typeface="Times New Roman" panose="02020603050405020304" pitchFamily="18" charset="0"/>
              </a:rPr>
              <a:t>Rite of Christian Initiation of Adults </a:t>
            </a:r>
            <a:r>
              <a:rPr lang="en-US" sz="2800" dirty="0">
                <a:effectLst/>
                <a:ea typeface="Calibri" panose="020F0502020204030204" pitchFamily="34" charset="0"/>
                <a:cs typeface="Times New Roman" panose="02020603050405020304" pitchFamily="18" charset="0"/>
              </a:rPr>
              <a:t>(NCCB, 1988). </a:t>
            </a:r>
            <a:r>
              <a:rPr lang="en-US" sz="2800" b="1" dirty="0">
                <a:effectLst/>
                <a:ea typeface="Calibri" panose="020F0502020204030204" pitchFamily="34" charset="0"/>
                <a:cs typeface="Times New Roman" panose="02020603050405020304" pitchFamily="18" charset="0"/>
              </a:rPr>
              <a:t> </a:t>
            </a:r>
          </a:p>
          <a:p>
            <a:pPr marL="0" indent="0">
              <a:buNone/>
            </a:pPr>
            <a:r>
              <a:rPr lang="en-US" sz="2400" b="1" dirty="0">
                <a:effectLst/>
                <a:ea typeface="Calibri" panose="020F0502020204030204" pitchFamily="34" charset="0"/>
                <a:cs typeface="Times New Roman" panose="02020603050405020304" pitchFamily="18" charset="0"/>
              </a:rPr>
              <a:t>(</a:t>
            </a:r>
            <a:r>
              <a:rPr lang="en-US" sz="2400" i="1" dirty="0">
                <a:effectLst/>
                <a:ea typeface="Calibri" panose="020F0502020204030204" pitchFamily="34" charset="0"/>
                <a:cs typeface="Times New Roman" panose="02020603050405020304" pitchFamily="18" charset="0"/>
              </a:rPr>
              <a:t>Revised and adopted September, 2012)</a:t>
            </a:r>
            <a:endParaRPr lang="en-US" sz="2800" i="1" dirty="0">
              <a:effectLst/>
              <a:ea typeface="Calibri" panose="020F0502020204030204" pitchFamily="34" charset="0"/>
              <a:cs typeface="Times New Roman" panose="02020603050405020304" pitchFamily="18" charset="0"/>
            </a:endParaRPr>
          </a:p>
          <a:p>
            <a:pPr marL="0" indent="0">
              <a:buNone/>
            </a:pPr>
            <a:endParaRPr lang="en-US" sz="4000" b="1" dirty="0">
              <a:solidFill>
                <a:schemeClr val="accent1">
                  <a:lumMod val="50000"/>
                </a:schemeClr>
              </a:solidFill>
            </a:endParaRPr>
          </a:p>
          <a:p>
            <a:pPr marL="0" indent="0">
              <a:spcBef>
                <a:spcPts val="0"/>
              </a:spcBef>
              <a:buNone/>
            </a:pPr>
            <a:r>
              <a:rPr lang="en-US" sz="2200" dirty="0"/>
              <a:t>		</a:t>
            </a:r>
            <a:r>
              <a:rPr lang="en-US" sz="2800" dirty="0"/>
              <a:t>	</a:t>
            </a:r>
            <a:endParaRPr lang="en-US" sz="2200" b="1" i="1" dirty="0">
              <a:solidFill>
                <a:srgbClr val="336666"/>
              </a:solidFill>
            </a:endParaRPr>
          </a:p>
          <a:p>
            <a:pPr marL="0" indent="0" algn="ctr">
              <a:spcBef>
                <a:spcPts val="0"/>
              </a:spcBef>
              <a:buNone/>
            </a:pPr>
            <a:r>
              <a:rPr lang="en-US" sz="2800" b="1" i="1" dirty="0">
                <a:solidFill>
                  <a:srgbClr val="336666"/>
                </a:solidFill>
              </a:rPr>
              <a:t> </a:t>
            </a:r>
            <a:endParaRPr lang="en-US" sz="1900" dirty="0"/>
          </a:p>
        </p:txBody>
      </p:sp>
      <p:sp>
        <p:nvSpPr>
          <p:cNvPr id="2" name="Slide Number Placeholder 1">
            <a:extLst>
              <a:ext uri="{FF2B5EF4-FFF2-40B4-BE49-F238E27FC236}">
                <a16:creationId xmlns:a16="http://schemas.microsoft.com/office/drawing/2014/main" id="{92EDCCAA-E7BB-4840-B6D6-85BF8830AEE0}"/>
              </a:ext>
            </a:extLst>
          </p:cNvPr>
          <p:cNvSpPr>
            <a:spLocks noGrp="1"/>
          </p:cNvSpPr>
          <p:nvPr>
            <p:ph type="sldNum" sz="quarter" idx="12"/>
          </p:nvPr>
        </p:nvSpPr>
        <p:spPr>
          <a:xfrm>
            <a:off x="7523000" y="6400800"/>
            <a:ext cx="1600200" cy="457200"/>
          </a:xfrm>
        </p:spPr>
        <p:txBody>
          <a:bodyPr/>
          <a:lstStyle/>
          <a:p>
            <a:pPr>
              <a:defRPr/>
            </a:pPr>
            <a:fld id="{1F5B16B8-947D-4FBB-B241-B6415930DBA0}" type="slidenum">
              <a:rPr lang="en-US" smtClean="0"/>
              <a:pPr>
                <a:defRPr/>
              </a:pPr>
              <a:t>3</a:t>
            </a:fld>
            <a:endParaRPr lang="en-US" dirty="0"/>
          </a:p>
        </p:txBody>
      </p:sp>
      <p:pic>
        <p:nvPicPr>
          <p:cNvPr id="4" name="Picture 3">
            <a:extLst>
              <a:ext uri="{FF2B5EF4-FFF2-40B4-BE49-F238E27FC236}">
                <a16:creationId xmlns:a16="http://schemas.microsoft.com/office/drawing/2014/main" id="{6190B405-C246-4EEC-8F57-A11ACF209197}"/>
              </a:ext>
            </a:extLst>
          </p:cNvPr>
          <p:cNvPicPr>
            <a:picLocks noChangeAspect="1"/>
          </p:cNvPicPr>
          <p:nvPr/>
        </p:nvPicPr>
        <p:blipFill>
          <a:blip r:embed="rId3"/>
          <a:stretch>
            <a:fillRect/>
          </a:stretch>
        </p:blipFill>
        <p:spPr>
          <a:xfrm>
            <a:off x="7093954" y="530880"/>
            <a:ext cx="1554746" cy="791507"/>
          </a:xfrm>
          <a:prstGeom prst="rect">
            <a:avLst/>
          </a:prstGeom>
        </p:spPr>
      </p:pic>
    </p:spTree>
    <p:extLst>
      <p:ext uri="{BB962C8B-B14F-4D97-AF65-F5344CB8AC3E}">
        <p14:creationId xmlns:p14="http://schemas.microsoft.com/office/powerpoint/2010/main" val="2273732479"/>
      </p:ext>
    </p:extLst>
  </p:cSld>
  <p:clrMapOvr>
    <a:masterClrMapping/>
  </p:clrMapOvr>
  <p:transition advClick="0" advTm="48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303074"/>
            <a:ext cx="7924800" cy="1143000"/>
          </a:xfrm>
        </p:spPr>
        <p:txBody>
          <a:bodyPr/>
          <a:lstStyle/>
          <a:p>
            <a:pPr algn="ctr" eaLnBrk="1" hangingPunct="1"/>
            <a:r>
              <a:rPr lang="en-US" sz="5400" b="1" dirty="0"/>
              <a:t>WELCOME</a:t>
            </a:r>
            <a:endParaRPr lang="en-US" sz="5400" dirty="0"/>
          </a:p>
        </p:txBody>
      </p:sp>
      <p:sp>
        <p:nvSpPr>
          <p:cNvPr id="3075" name="Rectangle 3"/>
          <p:cNvSpPr>
            <a:spLocks noGrp="1" noChangeArrowheads="1"/>
          </p:cNvSpPr>
          <p:nvPr>
            <p:ph type="body" idx="1"/>
          </p:nvPr>
        </p:nvSpPr>
        <p:spPr>
          <a:xfrm>
            <a:off x="609600" y="1371600"/>
            <a:ext cx="8229600" cy="4930775"/>
          </a:xfrm>
        </p:spPr>
        <p:txBody>
          <a:bodyPr/>
          <a:lstStyle/>
          <a:p>
            <a:pPr eaLnBrk="1" hangingPunct="1">
              <a:lnSpc>
                <a:spcPct val="80000"/>
              </a:lnSpc>
            </a:pPr>
            <a:endParaRPr lang="en-US" sz="2000" dirty="0"/>
          </a:p>
          <a:p>
            <a:pPr marL="0" indent="0" algn="ctr">
              <a:buNone/>
            </a:pPr>
            <a:r>
              <a:rPr lang="en-US" sz="3000" b="1" dirty="0">
                <a:solidFill>
                  <a:schemeClr val="accent1">
                    <a:lumMod val="50000"/>
                  </a:schemeClr>
                </a:solidFill>
              </a:rPr>
              <a:t>Archdiocese of Atlanta FORUM for the RCIA</a:t>
            </a:r>
          </a:p>
          <a:p>
            <a:pPr marL="0" indent="0" algn="ctr">
              <a:buNone/>
            </a:pPr>
            <a:r>
              <a:rPr lang="en-US" sz="4000" b="1" dirty="0"/>
              <a:t>GOALS</a:t>
            </a:r>
          </a:p>
          <a:p>
            <a:pPr marL="342900" marR="0" lvl="0" indent="-342900">
              <a:spcBef>
                <a:spcPts val="0"/>
              </a:spcBef>
              <a:spcAft>
                <a:spcPts val="0"/>
              </a:spcAft>
              <a:buFont typeface="Symbol" panose="05050102010706020507" pitchFamily="18" charset="2"/>
              <a:buChar char=""/>
              <a:tabLst>
                <a:tab pos="228600" algn="l"/>
              </a:tabLst>
            </a:pPr>
            <a:r>
              <a:rPr lang="en-US" sz="2000" dirty="0">
                <a:effectLst/>
                <a:ea typeface="Calibri" panose="020F0502020204030204" pitchFamily="34" charset="0"/>
                <a:cs typeface="Times New Roman" panose="02020603050405020304" pitchFamily="18" charset="0"/>
              </a:rPr>
              <a:t>To model in our work together what it is to be a collaborative team</a:t>
            </a:r>
          </a:p>
          <a:p>
            <a:pPr marL="342900" marR="0" lvl="0" indent="-342900">
              <a:spcBef>
                <a:spcPts val="0"/>
              </a:spcBef>
              <a:spcAft>
                <a:spcPts val="0"/>
              </a:spcAft>
              <a:buFont typeface="Symbol" panose="05050102010706020507" pitchFamily="18" charset="2"/>
              <a:buChar char=""/>
              <a:tabLst>
                <a:tab pos="228600" algn="l"/>
              </a:tabLst>
            </a:pPr>
            <a:r>
              <a:rPr lang="en-US" sz="2000" dirty="0">
                <a:effectLst/>
                <a:ea typeface="Calibri" panose="020F0502020204030204" pitchFamily="34" charset="0"/>
                <a:cs typeface="Times New Roman" panose="02020603050405020304" pitchFamily="18" charset="0"/>
              </a:rPr>
              <a:t>To sustain the vision of the Rite of Christian Initiation by sponsoring workshops with local and national leaders</a:t>
            </a:r>
          </a:p>
          <a:p>
            <a:pPr marL="342900" marR="0" lvl="0" indent="-342900">
              <a:spcBef>
                <a:spcPts val="0"/>
              </a:spcBef>
              <a:spcAft>
                <a:spcPts val="0"/>
              </a:spcAft>
              <a:buFont typeface="Symbol" panose="05050102010706020507" pitchFamily="18" charset="2"/>
              <a:buChar char=""/>
              <a:tabLst>
                <a:tab pos="228600" algn="l"/>
              </a:tabLst>
            </a:pPr>
            <a:r>
              <a:rPr lang="en-US" sz="2000" dirty="0">
                <a:effectLst/>
                <a:ea typeface="Calibri" panose="020F0502020204030204" pitchFamily="34" charset="0"/>
                <a:cs typeface="Times New Roman" panose="02020603050405020304" pitchFamily="18" charset="0"/>
              </a:rPr>
              <a:t>To collaborate closely with the Office of Formation and Discipleship in the area of Christian Initiation</a:t>
            </a:r>
          </a:p>
          <a:p>
            <a:pPr marL="342900" marR="0" lvl="0" indent="-342900">
              <a:spcBef>
                <a:spcPts val="0"/>
              </a:spcBef>
              <a:spcAft>
                <a:spcPts val="0"/>
              </a:spcAft>
              <a:buFont typeface="Symbol" panose="05050102010706020507" pitchFamily="18" charset="2"/>
              <a:buChar char=""/>
              <a:tabLst>
                <a:tab pos="228600" algn="l"/>
              </a:tabLst>
            </a:pPr>
            <a:r>
              <a:rPr lang="en-US" sz="2000" dirty="0">
                <a:effectLst/>
                <a:ea typeface="Calibri" panose="020F0502020204030204" pitchFamily="34" charset="0"/>
                <a:cs typeface="Times New Roman" panose="02020603050405020304" pitchFamily="18" charset="0"/>
              </a:rPr>
              <a:t>To assist the multicultural community and rural parishes in the implementation and adaptation of the Rite of Christian Initiation for their particular circumstances</a:t>
            </a:r>
          </a:p>
          <a:p>
            <a:pPr marL="342900" marR="0" lvl="0" indent="-342900">
              <a:spcBef>
                <a:spcPts val="0"/>
              </a:spcBef>
              <a:spcAft>
                <a:spcPts val="0"/>
              </a:spcAft>
              <a:buFont typeface="Symbol" panose="05050102010706020507" pitchFamily="18" charset="2"/>
              <a:buChar char=""/>
              <a:tabLst>
                <a:tab pos="228600" algn="l"/>
              </a:tabLst>
            </a:pPr>
            <a:r>
              <a:rPr lang="en-US" sz="2000" dirty="0">
                <a:effectLst/>
                <a:ea typeface="Calibri" panose="020F0502020204030204" pitchFamily="34" charset="0"/>
                <a:cs typeface="Times New Roman" panose="02020603050405020304" pitchFamily="18" charset="0"/>
              </a:rPr>
              <a:t>To support the efforts at implementation and adaptation of the Rite of Christian Initiation for children of catechetical age</a:t>
            </a:r>
          </a:p>
          <a:p>
            <a:pPr marL="0" indent="0">
              <a:buNone/>
            </a:pPr>
            <a:endParaRPr lang="en-US" sz="4000" b="1" dirty="0">
              <a:solidFill>
                <a:schemeClr val="accent1">
                  <a:lumMod val="50000"/>
                </a:schemeClr>
              </a:solidFill>
            </a:endParaRPr>
          </a:p>
          <a:p>
            <a:pPr marL="0" indent="0">
              <a:spcBef>
                <a:spcPts val="0"/>
              </a:spcBef>
              <a:buNone/>
            </a:pPr>
            <a:r>
              <a:rPr lang="en-US" sz="2200" dirty="0"/>
              <a:t>		</a:t>
            </a:r>
            <a:r>
              <a:rPr lang="en-US" sz="2800" dirty="0"/>
              <a:t>	</a:t>
            </a:r>
            <a:endParaRPr lang="en-US" sz="2200" b="1" i="1" dirty="0">
              <a:solidFill>
                <a:srgbClr val="336666"/>
              </a:solidFill>
            </a:endParaRPr>
          </a:p>
          <a:p>
            <a:pPr marL="0" indent="0" algn="ctr">
              <a:spcBef>
                <a:spcPts val="0"/>
              </a:spcBef>
              <a:buNone/>
            </a:pPr>
            <a:r>
              <a:rPr lang="en-US" sz="2800" b="1" i="1" dirty="0">
                <a:solidFill>
                  <a:srgbClr val="336666"/>
                </a:solidFill>
              </a:rPr>
              <a:t> </a:t>
            </a:r>
            <a:endParaRPr lang="en-US" sz="1900" dirty="0"/>
          </a:p>
        </p:txBody>
      </p:sp>
      <p:sp>
        <p:nvSpPr>
          <p:cNvPr id="2" name="Slide Number Placeholder 1">
            <a:extLst>
              <a:ext uri="{FF2B5EF4-FFF2-40B4-BE49-F238E27FC236}">
                <a16:creationId xmlns:a16="http://schemas.microsoft.com/office/drawing/2014/main" id="{92EDCCAA-E7BB-4840-B6D6-85BF8830AEE0}"/>
              </a:ext>
            </a:extLst>
          </p:cNvPr>
          <p:cNvSpPr>
            <a:spLocks noGrp="1"/>
          </p:cNvSpPr>
          <p:nvPr>
            <p:ph type="sldNum" sz="quarter" idx="12"/>
          </p:nvPr>
        </p:nvSpPr>
        <p:spPr>
          <a:xfrm>
            <a:off x="7523000" y="6400800"/>
            <a:ext cx="1600200" cy="457200"/>
          </a:xfrm>
        </p:spPr>
        <p:txBody>
          <a:bodyPr/>
          <a:lstStyle/>
          <a:p>
            <a:pPr>
              <a:defRPr/>
            </a:pPr>
            <a:fld id="{1F5B16B8-947D-4FBB-B241-B6415930DBA0}" type="slidenum">
              <a:rPr lang="en-US" smtClean="0"/>
              <a:pPr>
                <a:defRPr/>
              </a:pPr>
              <a:t>4</a:t>
            </a:fld>
            <a:endParaRPr lang="en-US" dirty="0"/>
          </a:p>
        </p:txBody>
      </p:sp>
      <p:pic>
        <p:nvPicPr>
          <p:cNvPr id="4" name="Picture 3">
            <a:extLst>
              <a:ext uri="{FF2B5EF4-FFF2-40B4-BE49-F238E27FC236}">
                <a16:creationId xmlns:a16="http://schemas.microsoft.com/office/drawing/2014/main" id="{1ABF1E00-C131-4E9D-BA7D-12BCA84AA1C0}"/>
              </a:ext>
            </a:extLst>
          </p:cNvPr>
          <p:cNvPicPr>
            <a:picLocks noChangeAspect="1"/>
          </p:cNvPicPr>
          <p:nvPr/>
        </p:nvPicPr>
        <p:blipFill>
          <a:blip r:embed="rId3"/>
          <a:stretch>
            <a:fillRect/>
          </a:stretch>
        </p:blipFill>
        <p:spPr>
          <a:xfrm>
            <a:off x="6989527" y="535908"/>
            <a:ext cx="1544873" cy="786480"/>
          </a:xfrm>
          <a:prstGeom prst="rect">
            <a:avLst/>
          </a:prstGeom>
        </p:spPr>
      </p:pic>
    </p:spTree>
    <p:extLst>
      <p:ext uri="{BB962C8B-B14F-4D97-AF65-F5344CB8AC3E}">
        <p14:creationId xmlns:p14="http://schemas.microsoft.com/office/powerpoint/2010/main" val="1023954168"/>
      </p:ext>
    </p:extLst>
  </p:cSld>
  <p:clrMapOvr>
    <a:masterClrMapping/>
  </p:clrMapOvr>
  <p:transition advClick="0" advTm="48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303074"/>
            <a:ext cx="7924800" cy="1143000"/>
          </a:xfrm>
        </p:spPr>
        <p:txBody>
          <a:bodyPr/>
          <a:lstStyle/>
          <a:p>
            <a:pPr algn="ctr" eaLnBrk="1" hangingPunct="1"/>
            <a:r>
              <a:rPr lang="en-US" sz="5400" b="1" dirty="0"/>
              <a:t>WELCOME</a:t>
            </a:r>
            <a:endParaRPr lang="en-US" sz="5400" dirty="0"/>
          </a:p>
        </p:txBody>
      </p:sp>
      <p:sp>
        <p:nvSpPr>
          <p:cNvPr id="3075" name="Rectangle 3"/>
          <p:cNvSpPr>
            <a:spLocks noGrp="1" noChangeArrowheads="1"/>
          </p:cNvSpPr>
          <p:nvPr>
            <p:ph type="body" idx="1"/>
          </p:nvPr>
        </p:nvSpPr>
        <p:spPr>
          <a:xfrm>
            <a:off x="609600" y="1371600"/>
            <a:ext cx="8229600" cy="4930775"/>
          </a:xfrm>
        </p:spPr>
        <p:txBody>
          <a:bodyPr/>
          <a:lstStyle/>
          <a:p>
            <a:pPr eaLnBrk="1" hangingPunct="1">
              <a:lnSpc>
                <a:spcPct val="80000"/>
              </a:lnSpc>
            </a:pPr>
            <a:endParaRPr lang="en-US" sz="2000" dirty="0"/>
          </a:p>
          <a:p>
            <a:pPr marL="0" indent="0" algn="ctr">
              <a:buNone/>
            </a:pPr>
            <a:r>
              <a:rPr lang="en-US" sz="3000" b="1" dirty="0">
                <a:solidFill>
                  <a:schemeClr val="accent1">
                    <a:lumMod val="50000"/>
                  </a:schemeClr>
                </a:solidFill>
              </a:rPr>
              <a:t>Archdiocese of Atlanta FORUM for the RCIA</a:t>
            </a:r>
          </a:p>
          <a:p>
            <a:pPr marL="0" indent="0" algn="ctr">
              <a:buNone/>
            </a:pPr>
            <a:r>
              <a:rPr lang="en-US" sz="4000" b="1" dirty="0"/>
              <a:t>MEMBERS</a:t>
            </a:r>
          </a:p>
          <a:p>
            <a:pPr marL="0" indent="0" algn="ctr">
              <a:buNone/>
            </a:pPr>
            <a:r>
              <a:rPr lang="en-US" sz="4000" b="1" dirty="0">
                <a:hlinkClick r:id="rId3"/>
              </a:rPr>
              <a:t>https://rciaatlanta.org/forum-member/</a:t>
            </a:r>
            <a:endParaRPr lang="en-US" sz="4000" b="1" dirty="0"/>
          </a:p>
          <a:p>
            <a:pPr marL="0" indent="0" algn="ctr">
              <a:buNone/>
            </a:pPr>
            <a:endParaRPr lang="en-US" sz="4000" b="1" dirty="0"/>
          </a:p>
          <a:p>
            <a:pPr marL="0" indent="0">
              <a:buNone/>
            </a:pPr>
            <a:endParaRPr lang="en-US" sz="4000" b="1" dirty="0">
              <a:solidFill>
                <a:schemeClr val="accent1">
                  <a:lumMod val="50000"/>
                </a:schemeClr>
              </a:solidFill>
            </a:endParaRPr>
          </a:p>
          <a:p>
            <a:pPr marL="0" indent="0">
              <a:spcBef>
                <a:spcPts val="0"/>
              </a:spcBef>
              <a:buNone/>
            </a:pPr>
            <a:r>
              <a:rPr lang="en-US" sz="2200" dirty="0"/>
              <a:t>		</a:t>
            </a:r>
            <a:r>
              <a:rPr lang="en-US" sz="2800" dirty="0"/>
              <a:t>	</a:t>
            </a:r>
            <a:endParaRPr lang="en-US" sz="2200" b="1" i="1" dirty="0">
              <a:solidFill>
                <a:srgbClr val="336666"/>
              </a:solidFill>
            </a:endParaRPr>
          </a:p>
          <a:p>
            <a:pPr marL="0" indent="0" algn="ctr">
              <a:spcBef>
                <a:spcPts val="0"/>
              </a:spcBef>
              <a:buNone/>
            </a:pPr>
            <a:r>
              <a:rPr lang="en-US" sz="2800" b="1" i="1" dirty="0">
                <a:solidFill>
                  <a:srgbClr val="336666"/>
                </a:solidFill>
              </a:rPr>
              <a:t> </a:t>
            </a:r>
            <a:endParaRPr lang="en-US" sz="1900" dirty="0"/>
          </a:p>
        </p:txBody>
      </p:sp>
      <p:sp>
        <p:nvSpPr>
          <p:cNvPr id="2" name="Slide Number Placeholder 1">
            <a:extLst>
              <a:ext uri="{FF2B5EF4-FFF2-40B4-BE49-F238E27FC236}">
                <a16:creationId xmlns:a16="http://schemas.microsoft.com/office/drawing/2014/main" id="{92EDCCAA-E7BB-4840-B6D6-85BF8830AEE0}"/>
              </a:ext>
            </a:extLst>
          </p:cNvPr>
          <p:cNvSpPr>
            <a:spLocks noGrp="1"/>
          </p:cNvSpPr>
          <p:nvPr>
            <p:ph type="sldNum" sz="quarter" idx="12"/>
          </p:nvPr>
        </p:nvSpPr>
        <p:spPr>
          <a:xfrm>
            <a:off x="7523000" y="6400800"/>
            <a:ext cx="1600200" cy="457200"/>
          </a:xfrm>
        </p:spPr>
        <p:txBody>
          <a:bodyPr/>
          <a:lstStyle/>
          <a:p>
            <a:pPr>
              <a:defRPr/>
            </a:pPr>
            <a:fld id="{1F5B16B8-947D-4FBB-B241-B6415930DBA0}" type="slidenum">
              <a:rPr lang="en-US" smtClean="0"/>
              <a:pPr>
                <a:defRPr/>
              </a:pPr>
              <a:t>5</a:t>
            </a:fld>
            <a:endParaRPr lang="en-US" dirty="0"/>
          </a:p>
        </p:txBody>
      </p:sp>
      <p:pic>
        <p:nvPicPr>
          <p:cNvPr id="4" name="Picture 3">
            <a:extLst>
              <a:ext uri="{FF2B5EF4-FFF2-40B4-BE49-F238E27FC236}">
                <a16:creationId xmlns:a16="http://schemas.microsoft.com/office/drawing/2014/main" id="{0F94AED7-70C2-4541-9D10-C7305D4DD69F}"/>
              </a:ext>
            </a:extLst>
          </p:cNvPr>
          <p:cNvPicPr>
            <a:picLocks noChangeAspect="1"/>
          </p:cNvPicPr>
          <p:nvPr/>
        </p:nvPicPr>
        <p:blipFill>
          <a:blip r:embed="rId4"/>
          <a:stretch>
            <a:fillRect/>
          </a:stretch>
        </p:blipFill>
        <p:spPr>
          <a:xfrm>
            <a:off x="6893507" y="487024"/>
            <a:ext cx="1640893" cy="835363"/>
          </a:xfrm>
          <a:prstGeom prst="rect">
            <a:avLst/>
          </a:prstGeom>
        </p:spPr>
      </p:pic>
    </p:spTree>
    <p:extLst>
      <p:ext uri="{BB962C8B-B14F-4D97-AF65-F5344CB8AC3E}">
        <p14:creationId xmlns:p14="http://schemas.microsoft.com/office/powerpoint/2010/main" val="1670792520"/>
      </p:ext>
    </p:extLst>
  </p:cSld>
  <p:clrMapOvr>
    <a:masterClrMapping/>
  </p:clrMapOvr>
  <p:transition advClick="0" advTm="48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228600"/>
            <a:ext cx="7696200" cy="1295400"/>
          </a:xfrm>
        </p:spPr>
        <p:txBody>
          <a:bodyPr/>
          <a:lstStyle/>
          <a:p>
            <a:pPr algn="ctr" eaLnBrk="1" hangingPunct="1"/>
            <a:r>
              <a:rPr lang="en-US" dirty="0"/>
              <a:t>RCIA OPEN FORUM</a:t>
            </a:r>
            <a:br>
              <a:rPr lang="en-US" dirty="0"/>
            </a:br>
            <a:r>
              <a:rPr lang="en-US" i="1" dirty="0"/>
              <a:t>One-on-One Conversations</a:t>
            </a:r>
            <a:endParaRPr lang="en-US" sz="2500" i="1" dirty="0"/>
          </a:p>
        </p:txBody>
      </p:sp>
      <p:sp>
        <p:nvSpPr>
          <p:cNvPr id="3075" name="Rectangle 3"/>
          <p:cNvSpPr>
            <a:spLocks noGrp="1" noChangeArrowheads="1"/>
          </p:cNvSpPr>
          <p:nvPr>
            <p:ph type="body" idx="1"/>
          </p:nvPr>
        </p:nvSpPr>
        <p:spPr>
          <a:xfrm>
            <a:off x="838200" y="1393825"/>
            <a:ext cx="7772400" cy="5006975"/>
          </a:xfrm>
        </p:spPr>
        <p:txBody>
          <a:bodyPr/>
          <a:lstStyle/>
          <a:p>
            <a:pPr eaLnBrk="1" hangingPunct="1">
              <a:lnSpc>
                <a:spcPct val="80000"/>
              </a:lnSpc>
            </a:pPr>
            <a:endParaRPr lang="en-US" sz="2000" dirty="0"/>
          </a:p>
          <a:p>
            <a:pPr marL="0" indent="0" algn="ctr">
              <a:buNone/>
            </a:pPr>
            <a:r>
              <a:rPr lang="en-US" sz="2800" b="1" dirty="0"/>
              <a:t>OPENING PRAYER</a:t>
            </a:r>
            <a:endParaRPr lang="en-US" sz="1900" b="1" dirty="0"/>
          </a:p>
          <a:p>
            <a:pPr marL="0" indent="0">
              <a:buNone/>
            </a:pPr>
            <a:endParaRPr lang="en-US" sz="2800" b="1" dirty="0"/>
          </a:p>
        </p:txBody>
      </p:sp>
      <p:pic>
        <p:nvPicPr>
          <p:cNvPr id="2" name="Picture 1">
            <a:extLst>
              <a:ext uri="{FF2B5EF4-FFF2-40B4-BE49-F238E27FC236}">
                <a16:creationId xmlns:a16="http://schemas.microsoft.com/office/drawing/2014/main" id="{03CC2A2C-5785-410A-BE35-19EFCBB07785}"/>
              </a:ext>
            </a:extLst>
          </p:cNvPr>
          <p:cNvPicPr>
            <a:picLocks noChangeAspect="1"/>
          </p:cNvPicPr>
          <p:nvPr/>
        </p:nvPicPr>
        <p:blipFill>
          <a:blip r:embed="rId3"/>
          <a:stretch>
            <a:fillRect/>
          </a:stretch>
        </p:blipFill>
        <p:spPr>
          <a:xfrm>
            <a:off x="7613824" y="304800"/>
            <a:ext cx="920576" cy="1316850"/>
          </a:xfrm>
          <a:prstGeom prst="rect">
            <a:avLst/>
          </a:prstGeom>
        </p:spPr>
      </p:pic>
      <p:sp>
        <p:nvSpPr>
          <p:cNvPr id="3" name="Slide Number Placeholder 2">
            <a:extLst>
              <a:ext uri="{FF2B5EF4-FFF2-40B4-BE49-F238E27FC236}">
                <a16:creationId xmlns:a16="http://schemas.microsoft.com/office/drawing/2014/main" id="{8744641E-0DF1-4CC6-8897-5B88334E2A3B}"/>
              </a:ext>
            </a:extLst>
          </p:cNvPr>
          <p:cNvSpPr>
            <a:spLocks noGrp="1"/>
          </p:cNvSpPr>
          <p:nvPr>
            <p:ph type="sldNum" sz="quarter" idx="12"/>
          </p:nvPr>
        </p:nvSpPr>
        <p:spPr>
          <a:xfrm>
            <a:off x="7543800" y="6400800"/>
            <a:ext cx="1600200" cy="457200"/>
          </a:xfrm>
        </p:spPr>
        <p:txBody>
          <a:bodyPr/>
          <a:lstStyle/>
          <a:p>
            <a:pPr>
              <a:defRPr/>
            </a:pPr>
            <a:fld id="{1F5B16B8-947D-4FBB-B241-B6415930DBA0}" type="slidenum">
              <a:rPr lang="en-US" smtClean="0"/>
              <a:pPr>
                <a:defRPr/>
              </a:pPr>
              <a:t>6</a:t>
            </a:fld>
            <a:endParaRPr lang="en-US" dirty="0"/>
          </a:p>
        </p:txBody>
      </p:sp>
    </p:spTree>
    <p:extLst>
      <p:ext uri="{BB962C8B-B14F-4D97-AF65-F5344CB8AC3E}">
        <p14:creationId xmlns:p14="http://schemas.microsoft.com/office/powerpoint/2010/main" val="1679546208"/>
      </p:ext>
    </p:extLst>
  </p:cSld>
  <p:clrMapOvr>
    <a:masterClrMapping/>
  </p:clrMapOvr>
  <p:transition advClick="0" advTm="48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342900"/>
            <a:ext cx="8077200" cy="1143000"/>
          </a:xfrm>
        </p:spPr>
        <p:txBody>
          <a:bodyPr/>
          <a:lstStyle/>
          <a:p>
            <a:pPr algn="ctr" eaLnBrk="1" hangingPunct="1"/>
            <a:r>
              <a:rPr lang="en-US" dirty="0"/>
              <a:t>RCIA OPEN FORUM</a:t>
            </a:r>
            <a:br>
              <a:rPr lang="en-US" dirty="0"/>
            </a:br>
            <a:r>
              <a:rPr lang="en-US" i="1" dirty="0"/>
              <a:t>One-on-One Conversations</a:t>
            </a:r>
            <a:endParaRPr lang="en-US" sz="2500" i="1" dirty="0"/>
          </a:p>
        </p:txBody>
      </p:sp>
      <p:sp>
        <p:nvSpPr>
          <p:cNvPr id="558083" name="Rectangle 3"/>
          <p:cNvSpPr>
            <a:spLocks noGrp="1" noChangeArrowheads="1"/>
          </p:cNvSpPr>
          <p:nvPr>
            <p:ph type="body" idx="1"/>
          </p:nvPr>
        </p:nvSpPr>
        <p:spPr>
          <a:xfrm>
            <a:off x="0" y="1828800"/>
            <a:ext cx="8991600" cy="4343400"/>
          </a:xfrm>
        </p:spPr>
        <p:txBody>
          <a:bodyPr/>
          <a:lstStyle/>
          <a:p>
            <a:pPr algn="ctr" eaLnBrk="1" hangingPunct="1">
              <a:lnSpc>
                <a:spcPct val="90000"/>
              </a:lnSpc>
              <a:buFont typeface="Wingdings" pitchFamily="2" charset="2"/>
              <a:buNone/>
            </a:pPr>
            <a:r>
              <a:rPr lang="en-US" sz="4400" b="1" dirty="0"/>
              <a:t>OBJECTIVES</a:t>
            </a:r>
          </a:p>
          <a:p>
            <a:pPr lvl="1" eaLnBrk="1" hangingPunct="1">
              <a:lnSpc>
                <a:spcPct val="90000"/>
              </a:lnSpc>
              <a:buFont typeface="Arial" panose="020B0604020202020204" pitchFamily="34" charset="0"/>
              <a:buChar char="•"/>
            </a:pPr>
            <a:r>
              <a:rPr lang="en-US" sz="2400" dirty="0"/>
              <a:t>To identify RCIA as a “journey”</a:t>
            </a:r>
          </a:p>
          <a:p>
            <a:pPr lvl="1" eaLnBrk="1" hangingPunct="1">
              <a:lnSpc>
                <a:spcPct val="90000"/>
              </a:lnSpc>
              <a:buFont typeface="Arial" panose="020B0604020202020204" pitchFamily="34" charset="0"/>
              <a:buChar char="•"/>
            </a:pPr>
            <a:r>
              <a:rPr lang="en-US" sz="2400" dirty="0"/>
              <a:t>To learn how to gather information and determine the path to the Catholic faith for seekers/inquirers</a:t>
            </a:r>
          </a:p>
          <a:p>
            <a:pPr lvl="1" eaLnBrk="1" hangingPunct="1">
              <a:lnSpc>
                <a:spcPct val="90000"/>
              </a:lnSpc>
              <a:buFont typeface="Arial" panose="020B0604020202020204" pitchFamily="34" charset="0"/>
              <a:buChar char="•"/>
            </a:pPr>
            <a:r>
              <a:rPr lang="en-US" sz="2400" dirty="0"/>
              <a:t>To distinguish the difference between a “Conversation” and an “Interview” </a:t>
            </a:r>
          </a:p>
          <a:p>
            <a:pPr lvl="1" eaLnBrk="1" hangingPunct="1">
              <a:lnSpc>
                <a:spcPct val="90000"/>
              </a:lnSpc>
              <a:buFont typeface="Arial" panose="020B0604020202020204" pitchFamily="34" charset="0"/>
              <a:buChar char="•"/>
            </a:pPr>
            <a:r>
              <a:rPr lang="en-US" sz="2400" dirty="0"/>
              <a:t>To identify when “Conversations” needs to occur in the RCIA process</a:t>
            </a:r>
          </a:p>
          <a:p>
            <a:pPr lvl="1" eaLnBrk="1" hangingPunct="1">
              <a:lnSpc>
                <a:spcPct val="90000"/>
              </a:lnSpc>
              <a:buFont typeface="Arial" panose="020B0604020202020204" pitchFamily="34" charset="0"/>
              <a:buChar char="•"/>
            </a:pPr>
            <a:r>
              <a:rPr lang="en-US" sz="2400" dirty="0"/>
              <a:t>To recognize that RCIA Catechumens and Candidates need to be accompanied on their journey </a:t>
            </a:r>
            <a:endParaRPr lang="en-US" sz="2400" dirty="0">
              <a:sym typeface="Wingdings" panose="05000000000000000000" pitchFamily="2" charset="2"/>
            </a:endParaRPr>
          </a:p>
          <a:p>
            <a:pPr eaLnBrk="1" hangingPunct="1">
              <a:lnSpc>
                <a:spcPct val="90000"/>
              </a:lnSpc>
              <a:buFont typeface="Wingdings" pitchFamily="2" charset="2"/>
              <a:buNone/>
            </a:pPr>
            <a:endParaRPr lang="en-US" sz="2800" i="1" dirty="0"/>
          </a:p>
        </p:txBody>
      </p:sp>
      <p:pic>
        <p:nvPicPr>
          <p:cNvPr id="2" name="Picture 1">
            <a:extLst>
              <a:ext uri="{FF2B5EF4-FFF2-40B4-BE49-F238E27FC236}">
                <a16:creationId xmlns:a16="http://schemas.microsoft.com/office/drawing/2014/main" id="{B5ECBFFB-78AD-47FD-82B4-873CC442B0D2}"/>
              </a:ext>
            </a:extLst>
          </p:cNvPr>
          <p:cNvPicPr>
            <a:picLocks noChangeAspect="1"/>
          </p:cNvPicPr>
          <p:nvPr/>
        </p:nvPicPr>
        <p:blipFill>
          <a:blip r:embed="rId3"/>
          <a:stretch>
            <a:fillRect/>
          </a:stretch>
        </p:blipFill>
        <p:spPr>
          <a:xfrm>
            <a:off x="7537624" y="298590"/>
            <a:ext cx="920576" cy="1316850"/>
          </a:xfrm>
          <a:prstGeom prst="rect">
            <a:avLst/>
          </a:prstGeom>
        </p:spPr>
      </p:pic>
      <p:sp>
        <p:nvSpPr>
          <p:cNvPr id="3" name="Slide Number Placeholder 2">
            <a:extLst>
              <a:ext uri="{FF2B5EF4-FFF2-40B4-BE49-F238E27FC236}">
                <a16:creationId xmlns:a16="http://schemas.microsoft.com/office/drawing/2014/main" id="{9F659639-049C-47CD-9D2C-BBBFA1881175}"/>
              </a:ext>
            </a:extLst>
          </p:cNvPr>
          <p:cNvSpPr>
            <a:spLocks noGrp="1"/>
          </p:cNvSpPr>
          <p:nvPr>
            <p:ph type="sldNum" sz="quarter" idx="12"/>
          </p:nvPr>
        </p:nvSpPr>
        <p:spPr>
          <a:xfrm>
            <a:off x="7543800" y="6400800"/>
            <a:ext cx="1600200" cy="457200"/>
          </a:xfrm>
        </p:spPr>
        <p:txBody>
          <a:bodyPr/>
          <a:lstStyle/>
          <a:p>
            <a:pPr>
              <a:defRPr/>
            </a:pPr>
            <a:fld id="{1F5B16B8-947D-4FBB-B241-B6415930DBA0}" type="slidenum">
              <a:rPr lang="en-US" smtClean="0"/>
              <a:pPr>
                <a:defRPr/>
              </a:pPr>
              <a:t>7</a:t>
            </a:fld>
            <a:endParaRPr lang="en-US"/>
          </a:p>
        </p:txBody>
      </p:sp>
    </p:spTree>
    <p:extLst>
      <p:ext uri="{BB962C8B-B14F-4D97-AF65-F5344CB8AC3E}">
        <p14:creationId xmlns:p14="http://schemas.microsoft.com/office/powerpoint/2010/main" val="3774183125"/>
      </p:ext>
    </p:extLst>
  </p:cSld>
  <p:clrMapOvr>
    <a:masterClrMapping/>
  </p:clrMapOvr>
  <p:transition advClick="0" advTm="43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42900"/>
            <a:ext cx="8077200" cy="1143000"/>
          </a:xfrm>
        </p:spPr>
        <p:txBody>
          <a:bodyPr/>
          <a:lstStyle/>
          <a:p>
            <a:pPr algn="ctr" eaLnBrk="1" hangingPunct="1"/>
            <a:r>
              <a:rPr lang="en-US" dirty="0"/>
              <a:t>RCIA OPEN FORUM</a:t>
            </a:r>
            <a:br>
              <a:rPr lang="en-US" dirty="0"/>
            </a:br>
            <a:r>
              <a:rPr lang="en-US" i="1" dirty="0"/>
              <a:t>One-on-One Conversations</a:t>
            </a:r>
            <a:endParaRPr lang="en-US" sz="2500" i="1" dirty="0"/>
          </a:p>
        </p:txBody>
      </p:sp>
      <p:sp>
        <p:nvSpPr>
          <p:cNvPr id="558083" name="Rectangle 3"/>
          <p:cNvSpPr>
            <a:spLocks noGrp="1" noChangeArrowheads="1"/>
          </p:cNvSpPr>
          <p:nvPr>
            <p:ph type="body" idx="1"/>
          </p:nvPr>
        </p:nvSpPr>
        <p:spPr>
          <a:xfrm>
            <a:off x="685800" y="1690116"/>
            <a:ext cx="8077200" cy="4572000"/>
          </a:xfrm>
        </p:spPr>
        <p:txBody>
          <a:bodyPr/>
          <a:lstStyle/>
          <a:p>
            <a:pPr algn="ctr" eaLnBrk="1" hangingPunct="1">
              <a:lnSpc>
                <a:spcPct val="90000"/>
              </a:lnSpc>
              <a:buFont typeface="Wingdings" pitchFamily="2" charset="2"/>
              <a:buNone/>
            </a:pPr>
            <a:r>
              <a:rPr lang="en-US" sz="4400" b="1" dirty="0"/>
              <a:t>BEGINNING THE PROCESS</a:t>
            </a:r>
          </a:p>
          <a:p>
            <a:pPr eaLnBrk="1" hangingPunct="1">
              <a:lnSpc>
                <a:spcPct val="90000"/>
              </a:lnSpc>
              <a:buFont typeface="Arial" panose="020B0604020202020204" pitchFamily="34" charset="0"/>
              <a:buChar char="•"/>
            </a:pPr>
            <a:r>
              <a:rPr lang="en-US" sz="3200" dirty="0"/>
              <a:t>Welcoming Attitude &amp; Posture</a:t>
            </a:r>
          </a:p>
          <a:p>
            <a:pPr eaLnBrk="1" hangingPunct="1">
              <a:lnSpc>
                <a:spcPct val="90000"/>
              </a:lnSpc>
              <a:buFont typeface="Arial" panose="020B0604020202020204" pitchFamily="34" charset="0"/>
              <a:buChar char="•"/>
            </a:pPr>
            <a:r>
              <a:rPr lang="en-US" sz="3200" dirty="0"/>
              <a:t>RCIA Director Roles</a:t>
            </a:r>
          </a:p>
          <a:p>
            <a:pPr lvl="1" eaLnBrk="1" hangingPunct="1">
              <a:lnSpc>
                <a:spcPct val="90000"/>
              </a:lnSpc>
              <a:buFont typeface="Courier New" panose="02070309020205020404" pitchFamily="49" charset="0"/>
              <a:buChar char="o"/>
            </a:pPr>
            <a:r>
              <a:rPr lang="en-US" sz="3200" dirty="0"/>
              <a:t>Administrator</a:t>
            </a:r>
          </a:p>
          <a:p>
            <a:pPr lvl="1" eaLnBrk="1" hangingPunct="1">
              <a:lnSpc>
                <a:spcPct val="90000"/>
              </a:lnSpc>
              <a:buFont typeface="Courier New" panose="02070309020205020404" pitchFamily="49" charset="0"/>
              <a:buChar char="o"/>
            </a:pPr>
            <a:r>
              <a:rPr lang="en-US" sz="3200" dirty="0"/>
              <a:t>Companion</a:t>
            </a:r>
          </a:p>
          <a:p>
            <a:pPr lvl="1" eaLnBrk="1" hangingPunct="1">
              <a:lnSpc>
                <a:spcPct val="90000"/>
              </a:lnSpc>
              <a:buFont typeface="Courier New" panose="02070309020205020404" pitchFamily="49" charset="0"/>
              <a:buChar char="o"/>
            </a:pPr>
            <a:r>
              <a:rPr lang="en-US" sz="3200" dirty="0"/>
              <a:t>Catechist</a:t>
            </a:r>
          </a:p>
          <a:p>
            <a:pPr eaLnBrk="1" hangingPunct="1">
              <a:lnSpc>
                <a:spcPct val="90000"/>
              </a:lnSpc>
              <a:buFont typeface="Arial" panose="020B0604020202020204" pitchFamily="34" charset="0"/>
              <a:buChar char="•"/>
            </a:pPr>
            <a:r>
              <a:rPr lang="en-US" sz="3200" dirty="0"/>
              <a:t>Initial Contact by Seeker/First Meeting</a:t>
            </a:r>
          </a:p>
          <a:p>
            <a:pPr algn="ctr" eaLnBrk="1" hangingPunct="1">
              <a:lnSpc>
                <a:spcPct val="90000"/>
              </a:lnSpc>
              <a:buFont typeface="Wingdings" pitchFamily="2" charset="2"/>
              <a:buNone/>
            </a:pPr>
            <a:endParaRPr lang="en-US" sz="2000" dirty="0"/>
          </a:p>
        </p:txBody>
      </p:sp>
      <p:pic>
        <p:nvPicPr>
          <p:cNvPr id="2" name="Picture 1">
            <a:extLst>
              <a:ext uri="{FF2B5EF4-FFF2-40B4-BE49-F238E27FC236}">
                <a16:creationId xmlns:a16="http://schemas.microsoft.com/office/drawing/2014/main" id="{B5ECBFFB-78AD-47FD-82B4-873CC442B0D2}"/>
              </a:ext>
            </a:extLst>
          </p:cNvPr>
          <p:cNvPicPr>
            <a:picLocks noChangeAspect="1"/>
          </p:cNvPicPr>
          <p:nvPr/>
        </p:nvPicPr>
        <p:blipFill>
          <a:blip r:embed="rId3"/>
          <a:stretch>
            <a:fillRect/>
          </a:stretch>
        </p:blipFill>
        <p:spPr>
          <a:xfrm>
            <a:off x="7537624" y="298590"/>
            <a:ext cx="920576" cy="1316850"/>
          </a:xfrm>
          <a:prstGeom prst="rect">
            <a:avLst/>
          </a:prstGeom>
        </p:spPr>
      </p:pic>
      <p:sp>
        <p:nvSpPr>
          <p:cNvPr id="3" name="Slide Number Placeholder 2">
            <a:extLst>
              <a:ext uri="{FF2B5EF4-FFF2-40B4-BE49-F238E27FC236}">
                <a16:creationId xmlns:a16="http://schemas.microsoft.com/office/drawing/2014/main" id="{620E292F-A8D1-460B-B36C-F28E83A954C7}"/>
              </a:ext>
            </a:extLst>
          </p:cNvPr>
          <p:cNvSpPr>
            <a:spLocks noGrp="1"/>
          </p:cNvSpPr>
          <p:nvPr>
            <p:ph type="sldNum" sz="quarter" idx="12"/>
          </p:nvPr>
        </p:nvSpPr>
        <p:spPr>
          <a:xfrm>
            <a:off x="7537624" y="6391656"/>
            <a:ext cx="1600200" cy="457200"/>
          </a:xfrm>
        </p:spPr>
        <p:txBody>
          <a:bodyPr/>
          <a:lstStyle/>
          <a:p>
            <a:pPr>
              <a:defRPr/>
            </a:pPr>
            <a:fld id="{1F5B16B8-947D-4FBB-B241-B6415930DBA0}" type="slidenum">
              <a:rPr lang="en-US" smtClean="0"/>
              <a:pPr>
                <a:defRPr/>
              </a:pPr>
              <a:t>8</a:t>
            </a:fld>
            <a:endParaRPr lang="en-US" dirty="0"/>
          </a:p>
        </p:txBody>
      </p:sp>
    </p:spTree>
    <p:extLst>
      <p:ext uri="{BB962C8B-B14F-4D97-AF65-F5344CB8AC3E}">
        <p14:creationId xmlns:p14="http://schemas.microsoft.com/office/powerpoint/2010/main" val="3490219208"/>
      </p:ext>
    </p:extLst>
  </p:cSld>
  <p:clrMapOvr>
    <a:masterClrMapping/>
  </p:clrMapOvr>
  <p:transition advClick="0" advTm="43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42900"/>
            <a:ext cx="8077200" cy="1143000"/>
          </a:xfrm>
        </p:spPr>
        <p:txBody>
          <a:bodyPr/>
          <a:lstStyle/>
          <a:p>
            <a:pPr algn="ctr" eaLnBrk="1" hangingPunct="1"/>
            <a:r>
              <a:rPr lang="en-US" dirty="0"/>
              <a:t>RCIA OPEN FORUM</a:t>
            </a:r>
            <a:br>
              <a:rPr lang="en-US" dirty="0"/>
            </a:br>
            <a:r>
              <a:rPr lang="en-US" i="1" dirty="0"/>
              <a:t>One-on-One Conversations</a:t>
            </a:r>
            <a:endParaRPr lang="en-US" sz="2500" i="1" dirty="0"/>
          </a:p>
        </p:txBody>
      </p:sp>
      <p:sp>
        <p:nvSpPr>
          <p:cNvPr id="558083" name="Rectangle 3"/>
          <p:cNvSpPr>
            <a:spLocks noGrp="1" noChangeArrowheads="1"/>
          </p:cNvSpPr>
          <p:nvPr>
            <p:ph type="body" idx="1"/>
          </p:nvPr>
        </p:nvSpPr>
        <p:spPr>
          <a:xfrm>
            <a:off x="838200" y="1828800"/>
            <a:ext cx="7620000" cy="4114800"/>
          </a:xfrm>
        </p:spPr>
        <p:txBody>
          <a:bodyPr/>
          <a:lstStyle/>
          <a:p>
            <a:pPr algn="ctr" eaLnBrk="1" hangingPunct="1">
              <a:lnSpc>
                <a:spcPct val="90000"/>
              </a:lnSpc>
              <a:buFont typeface="Wingdings" pitchFamily="2" charset="2"/>
              <a:buNone/>
            </a:pPr>
            <a:endParaRPr lang="en-US" sz="2000" dirty="0"/>
          </a:p>
          <a:p>
            <a:pPr algn="ctr" eaLnBrk="1" hangingPunct="1">
              <a:lnSpc>
                <a:spcPct val="90000"/>
              </a:lnSpc>
              <a:buFont typeface="Wingdings" pitchFamily="2" charset="2"/>
              <a:buNone/>
            </a:pPr>
            <a:r>
              <a:rPr lang="en-US" sz="4400" b="1" i="1" dirty="0"/>
              <a:t>THE</a:t>
            </a:r>
          </a:p>
          <a:p>
            <a:pPr algn="ctr" eaLnBrk="1" hangingPunct="1">
              <a:lnSpc>
                <a:spcPct val="90000"/>
              </a:lnSpc>
              <a:buFont typeface="Wingdings" pitchFamily="2" charset="2"/>
              <a:buNone/>
            </a:pPr>
            <a:r>
              <a:rPr lang="en-US" sz="4400" b="1" i="1" dirty="0"/>
              <a:t>FIRST </a:t>
            </a:r>
          </a:p>
          <a:p>
            <a:pPr algn="ctr" eaLnBrk="1" hangingPunct="1">
              <a:lnSpc>
                <a:spcPct val="90000"/>
              </a:lnSpc>
              <a:buFont typeface="Wingdings" pitchFamily="2" charset="2"/>
              <a:buNone/>
            </a:pPr>
            <a:r>
              <a:rPr lang="en-US" sz="4400" b="1" i="1" dirty="0"/>
              <a:t>CONVERSATION</a:t>
            </a:r>
            <a:endParaRPr lang="en-US" sz="4400" i="1" dirty="0"/>
          </a:p>
          <a:p>
            <a:pPr algn="ctr" eaLnBrk="1" hangingPunct="1">
              <a:lnSpc>
                <a:spcPct val="90000"/>
              </a:lnSpc>
              <a:buFont typeface="Wingdings" pitchFamily="2" charset="2"/>
              <a:buNone/>
            </a:pPr>
            <a:endParaRPr lang="en-US" sz="2000" dirty="0"/>
          </a:p>
        </p:txBody>
      </p:sp>
      <p:pic>
        <p:nvPicPr>
          <p:cNvPr id="2" name="Picture 1">
            <a:extLst>
              <a:ext uri="{FF2B5EF4-FFF2-40B4-BE49-F238E27FC236}">
                <a16:creationId xmlns:a16="http://schemas.microsoft.com/office/drawing/2014/main" id="{B5ECBFFB-78AD-47FD-82B4-873CC442B0D2}"/>
              </a:ext>
            </a:extLst>
          </p:cNvPr>
          <p:cNvPicPr>
            <a:picLocks noChangeAspect="1"/>
          </p:cNvPicPr>
          <p:nvPr/>
        </p:nvPicPr>
        <p:blipFill>
          <a:blip r:embed="rId3"/>
          <a:stretch>
            <a:fillRect/>
          </a:stretch>
        </p:blipFill>
        <p:spPr>
          <a:xfrm>
            <a:off x="7537624" y="298590"/>
            <a:ext cx="920576" cy="1316850"/>
          </a:xfrm>
          <a:prstGeom prst="rect">
            <a:avLst/>
          </a:prstGeom>
        </p:spPr>
      </p:pic>
      <p:sp>
        <p:nvSpPr>
          <p:cNvPr id="3" name="Slide Number Placeholder 2">
            <a:extLst>
              <a:ext uri="{FF2B5EF4-FFF2-40B4-BE49-F238E27FC236}">
                <a16:creationId xmlns:a16="http://schemas.microsoft.com/office/drawing/2014/main" id="{620E292F-A8D1-460B-B36C-F28E83A954C7}"/>
              </a:ext>
            </a:extLst>
          </p:cNvPr>
          <p:cNvSpPr>
            <a:spLocks noGrp="1"/>
          </p:cNvSpPr>
          <p:nvPr>
            <p:ph type="sldNum" sz="quarter" idx="12"/>
          </p:nvPr>
        </p:nvSpPr>
        <p:spPr>
          <a:xfrm>
            <a:off x="7537624" y="6391656"/>
            <a:ext cx="1600200" cy="457200"/>
          </a:xfrm>
        </p:spPr>
        <p:txBody>
          <a:bodyPr/>
          <a:lstStyle/>
          <a:p>
            <a:pPr>
              <a:defRPr/>
            </a:pPr>
            <a:fld id="{1F5B16B8-947D-4FBB-B241-B6415930DBA0}" type="slidenum">
              <a:rPr lang="en-US" smtClean="0"/>
              <a:pPr>
                <a:defRPr/>
              </a:pPr>
              <a:t>9</a:t>
            </a:fld>
            <a:endParaRPr lang="en-US" dirty="0"/>
          </a:p>
        </p:txBody>
      </p:sp>
    </p:spTree>
    <p:extLst>
      <p:ext uri="{BB962C8B-B14F-4D97-AF65-F5344CB8AC3E}">
        <p14:creationId xmlns:p14="http://schemas.microsoft.com/office/powerpoint/2010/main" val="2588959675"/>
      </p:ext>
    </p:extLst>
  </p:cSld>
  <p:clrMapOvr>
    <a:masterClrMapping/>
  </p:clrMapOvr>
  <p:transition advClick="0" advTm="43000"/>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21910</TotalTime>
  <Words>864</Words>
  <Application>Microsoft Office PowerPoint</Application>
  <PresentationFormat>On-screen Show (4:3)</PresentationFormat>
  <Paragraphs>241</Paragraphs>
  <Slides>26</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Black</vt:lpstr>
      <vt:lpstr>Courier New</vt:lpstr>
      <vt:lpstr>Symbol</vt:lpstr>
      <vt:lpstr>Times New Roman</vt:lpstr>
      <vt:lpstr>Wingdings</vt:lpstr>
      <vt:lpstr>Studio</vt:lpstr>
      <vt:lpstr>WELCOME</vt:lpstr>
      <vt:lpstr>WELCOME</vt:lpstr>
      <vt:lpstr>WELCOME</vt:lpstr>
      <vt:lpstr>WELCOME</vt:lpstr>
      <vt:lpstr>WELCOME</vt:lpstr>
      <vt:lpstr>RCIA OPEN FORUM One-on-One Conversations</vt:lpstr>
      <vt:lpstr>RCIA OPEN FORUM One-on-One Conversations</vt:lpstr>
      <vt:lpstr>RCIA OPEN FORUM One-on-One Conversations</vt:lpstr>
      <vt:lpstr>RCIA OPEN FORUM One-on-One Conversations</vt:lpstr>
      <vt:lpstr>RCIA OPEN FORUM One-on-One Conversations</vt:lpstr>
      <vt:lpstr>RCIA OPEN FORUM One-on-One Conversations</vt:lpstr>
      <vt:lpstr>RCIA OPEN FORUM One-on-One Conversations</vt:lpstr>
      <vt:lpstr>RCIA OPEN FORUM One-on-One Conversations</vt:lpstr>
      <vt:lpstr>RCIA OPEN FORUM One-on-One Conversations</vt:lpstr>
      <vt:lpstr>RCIA OPEN FORUM One-on-One Conversations </vt:lpstr>
      <vt:lpstr>RCIA OPEN FORUM One-on-One Conversations</vt:lpstr>
      <vt:lpstr>RCIA OPEN FORUM One-on-One Conversations </vt:lpstr>
      <vt:lpstr>RCIA OPEN FORUM One-on-One Conversations</vt:lpstr>
      <vt:lpstr>RCIA OPEN FORUM One-on-One Conversations</vt:lpstr>
      <vt:lpstr>RCIA OPEN FORUM One-on-One Conversations</vt:lpstr>
      <vt:lpstr>RCIA OPEN FORUM One-on-One Conversations</vt:lpstr>
      <vt:lpstr>RCIA OPEN FORUM One-on-One Conversations</vt:lpstr>
      <vt:lpstr>RCIA OPEN FORUM One-on-One Conversations</vt:lpstr>
      <vt:lpstr>RCIA OPEN FORUM One-on-One Conversations</vt:lpstr>
      <vt:lpstr>RCIA OPEN FORUM One-on-One Conversations</vt:lpstr>
      <vt:lpstr>RCIA OPEN FORUM RCIA Adapted for Children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Session 5 – Decisions: Our Framework</dc:title>
  <dc:creator>Dick Reimbold</dc:creator>
  <cp:lastModifiedBy>Judith Hornback</cp:lastModifiedBy>
  <cp:revision>108</cp:revision>
  <dcterms:created xsi:type="dcterms:W3CDTF">2011-01-15T17:11:02Z</dcterms:created>
  <dcterms:modified xsi:type="dcterms:W3CDTF">2022-04-28T01:40:03Z</dcterms:modified>
</cp:coreProperties>
</file>