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26" r:id="rId1"/>
  </p:sldMasterIdLst>
  <p:notesMasterIdLst>
    <p:notesMasterId r:id="rId24"/>
  </p:notesMasterIdLst>
  <p:sldIdLst>
    <p:sldId id="315" r:id="rId2"/>
    <p:sldId id="337" r:id="rId3"/>
    <p:sldId id="351" r:id="rId4"/>
    <p:sldId id="319" r:id="rId5"/>
    <p:sldId id="345" r:id="rId6"/>
    <p:sldId id="340" r:id="rId7"/>
    <p:sldId id="341" r:id="rId8"/>
    <p:sldId id="322" r:id="rId9"/>
    <p:sldId id="323" r:id="rId10"/>
    <p:sldId id="342" r:id="rId11"/>
    <p:sldId id="309" r:id="rId12"/>
    <p:sldId id="310" r:id="rId13"/>
    <p:sldId id="329" r:id="rId14"/>
    <p:sldId id="347" r:id="rId15"/>
    <p:sldId id="350" r:id="rId16"/>
    <p:sldId id="353" r:id="rId17"/>
    <p:sldId id="356" r:id="rId18"/>
    <p:sldId id="352" r:id="rId19"/>
    <p:sldId id="355" r:id="rId20"/>
    <p:sldId id="346" r:id="rId21"/>
    <p:sldId id="344" r:id="rId22"/>
    <p:sldId id="354" r:id="rId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336666"/>
    <a:srgbClr val="CCCC00"/>
    <a:srgbClr val="39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383200-5EE7-4F95-B15F-95BB4E49DAE1}" v="108" dt="2021-10-26T18:52:45.8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2224" autoAdjust="0"/>
  </p:normalViewPr>
  <p:slideViewPr>
    <p:cSldViewPr>
      <p:cViewPr varScale="1">
        <p:scale>
          <a:sx n="79" d="100"/>
          <a:sy n="79" d="100"/>
        </p:scale>
        <p:origin x="1018" y="72"/>
      </p:cViewPr>
      <p:guideLst>
        <p:guide orient="horz" pos="2160"/>
        <p:guide pos="2880"/>
      </p:guideLst>
    </p:cSldViewPr>
  </p:slideViewPr>
  <p:outlineViewPr>
    <p:cViewPr>
      <p:scale>
        <a:sx n="33" d="100"/>
        <a:sy n="33" d="100"/>
      </p:scale>
      <p:origin x="0" y="-25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5632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632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5632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D0458FC-4789-42CB-AE8A-BA1B5EE022BB}" type="slidenum">
              <a:rPr lang="en-US"/>
              <a:pPr>
                <a:defRPr/>
              </a:pPr>
              <a:t>‹#›</a:t>
            </a:fld>
            <a:endParaRPr lang="en-US"/>
          </a:p>
        </p:txBody>
      </p:sp>
    </p:spTree>
    <p:extLst>
      <p:ext uri="{BB962C8B-B14F-4D97-AF65-F5344CB8AC3E}">
        <p14:creationId xmlns:p14="http://schemas.microsoft.com/office/powerpoint/2010/main" val="17657051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404A7AB-3FAC-4921-BA19-552942D846BF}" type="slidenum">
              <a:rPr lang="en-US" smtClean="0"/>
              <a:pPr/>
              <a:t>1</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Track 4  Page 117</a:t>
            </a:r>
          </a:p>
        </p:txBody>
      </p:sp>
    </p:spTree>
    <p:extLst>
      <p:ext uri="{BB962C8B-B14F-4D97-AF65-F5344CB8AC3E}">
        <p14:creationId xmlns:p14="http://schemas.microsoft.com/office/powerpoint/2010/main" val="611883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3713FB0-9F06-4C80-9B92-F82AF901BBCA}" type="slidenum">
              <a:rPr lang="en-US" smtClean="0"/>
              <a:pPr/>
              <a:t>10</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Track 4  Page 117</a:t>
            </a:r>
          </a:p>
        </p:txBody>
      </p:sp>
    </p:spTree>
    <p:extLst>
      <p:ext uri="{BB962C8B-B14F-4D97-AF65-F5344CB8AC3E}">
        <p14:creationId xmlns:p14="http://schemas.microsoft.com/office/powerpoint/2010/main" val="3937002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A2BDA65-F36E-415C-BF66-03C8574EE296}" type="slidenum">
              <a:rPr lang="en-US" smtClean="0"/>
              <a:pPr/>
              <a:t>11</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10-01m</a:t>
            </a:r>
            <a:endParaRPr lang="en-US" dirty="0"/>
          </a:p>
        </p:txBody>
      </p:sp>
    </p:spTree>
    <p:extLst>
      <p:ext uri="{BB962C8B-B14F-4D97-AF65-F5344CB8AC3E}">
        <p14:creationId xmlns:p14="http://schemas.microsoft.com/office/powerpoint/2010/main" val="802901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DB24915-B374-4D69-9E60-E1DCCDEEBEF5}" type="slidenum">
              <a:rPr lang="en-US" smtClean="0"/>
              <a:pPr/>
              <a:t>12</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10-01n</a:t>
            </a:r>
          </a:p>
        </p:txBody>
      </p:sp>
    </p:spTree>
    <p:extLst>
      <p:ext uri="{BB962C8B-B14F-4D97-AF65-F5344CB8AC3E}">
        <p14:creationId xmlns:p14="http://schemas.microsoft.com/office/powerpoint/2010/main" val="3442928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08F4281-7259-44C9-B484-13F05A7FCC0A}" type="slidenum">
              <a:rPr lang="en-US" smtClean="0"/>
              <a:pPr/>
              <a:t>13</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10-01s</a:t>
            </a:r>
          </a:p>
          <a:p>
            <a:pPr eaLnBrk="1" hangingPunct="1"/>
            <a:endParaRPr lang="en-US" dirty="0"/>
          </a:p>
          <a:p>
            <a:pPr eaLnBrk="1" hangingPunct="1"/>
            <a:endParaRPr lang="en-US" dirty="0"/>
          </a:p>
        </p:txBody>
      </p:sp>
    </p:spTree>
    <p:extLst>
      <p:ext uri="{BB962C8B-B14F-4D97-AF65-F5344CB8AC3E}">
        <p14:creationId xmlns:p14="http://schemas.microsoft.com/office/powerpoint/2010/main" val="3998297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08F4281-7259-44C9-B484-13F05A7FCC0A}" type="slidenum">
              <a:rPr lang="en-US" smtClean="0"/>
              <a:pPr/>
              <a:t>14</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10-01s</a:t>
            </a:r>
          </a:p>
          <a:p>
            <a:pPr eaLnBrk="1" hangingPunct="1"/>
            <a:endParaRPr lang="en-US" dirty="0"/>
          </a:p>
          <a:p>
            <a:pPr eaLnBrk="1" hangingPunct="1"/>
            <a:endParaRPr lang="en-US" dirty="0"/>
          </a:p>
        </p:txBody>
      </p:sp>
    </p:spTree>
    <p:extLst>
      <p:ext uri="{BB962C8B-B14F-4D97-AF65-F5344CB8AC3E}">
        <p14:creationId xmlns:p14="http://schemas.microsoft.com/office/powerpoint/2010/main" val="827419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08F4281-7259-44C9-B484-13F05A7FCC0A}" type="slidenum">
              <a:rPr lang="en-US" smtClean="0"/>
              <a:pPr/>
              <a:t>15</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10-01s</a:t>
            </a:r>
          </a:p>
          <a:p>
            <a:pPr eaLnBrk="1" hangingPunct="1"/>
            <a:endParaRPr lang="en-US" dirty="0"/>
          </a:p>
          <a:p>
            <a:pPr eaLnBrk="1" hangingPunct="1"/>
            <a:endParaRPr lang="en-US" dirty="0"/>
          </a:p>
        </p:txBody>
      </p:sp>
    </p:spTree>
    <p:extLst>
      <p:ext uri="{BB962C8B-B14F-4D97-AF65-F5344CB8AC3E}">
        <p14:creationId xmlns:p14="http://schemas.microsoft.com/office/powerpoint/2010/main" val="737331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08F4281-7259-44C9-B484-13F05A7FCC0A}" type="slidenum">
              <a:rPr lang="en-US" smtClean="0"/>
              <a:pPr/>
              <a:t>16</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10-01s</a:t>
            </a:r>
          </a:p>
          <a:p>
            <a:pPr eaLnBrk="1" hangingPunct="1"/>
            <a:endParaRPr lang="en-US" dirty="0"/>
          </a:p>
          <a:p>
            <a:pPr eaLnBrk="1" hangingPunct="1"/>
            <a:endParaRPr lang="en-US" dirty="0"/>
          </a:p>
        </p:txBody>
      </p:sp>
    </p:spTree>
    <p:extLst>
      <p:ext uri="{BB962C8B-B14F-4D97-AF65-F5344CB8AC3E}">
        <p14:creationId xmlns:p14="http://schemas.microsoft.com/office/powerpoint/2010/main" val="211063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CA9B00F-9BBC-4326-A763-81BD2143BB75}" type="slidenum">
              <a:rPr lang="en-US" smtClean="0"/>
              <a:pPr/>
              <a:t>17</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10-03a</a:t>
            </a:r>
          </a:p>
        </p:txBody>
      </p:sp>
    </p:spTree>
    <p:extLst>
      <p:ext uri="{BB962C8B-B14F-4D97-AF65-F5344CB8AC3E}">
        <p14:creationId xmlns:p14="http://schemas.microsoft.com/office/powerpoint/2010/main" val="2347484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08F4281-7259-44C9-B484-13F05A7FCC0A}" type="slidenum">
              <a:rPr lang="en-US" smtClean="0"/>
              <a:pPr/>
              <a:t>18</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10-01s</a:t>
            </a:r>
          </a:p>
          <a:p>
            <a:pPr eaLnBrk="1" hangingPunct="1"/>
            <a:endParaRPr lang="en-US" dirty="0"/>
          </a:p>
          <a:p>
            <a:pPr eaLnBrk="1" hangingPunct="1"/>
            <a:endParaRPr lang="en-US" dirty="0"/>
          </a:p>
        </p:txBody>
      </p:sp>
    </p:spTree>
    <p:extLst>
      <p:ext uri="{BB962C8B-B14F-4D97-AF65-F5344CB8AC3E}">
        <p14:creationId xmlns:p14="http://schemas.microsoft.com/office/powerpoint/2010/main" val="2541582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08F4281-7259-44C9-B484-13F05A7FCC0A}" type="slidenum">
              <a:rPr lang="en-US" smtClean="0"/>
              <a:pPr/>
              <a:t>19</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10-01s</a:t>
            </a:r>
          </a:p>
          <a:p>
            <a:pPr eaLnBrk="1" hangingPunct="1"/>
            <a:endParaRPr lang="en-US" dirty="0"/>
          </a:p>
          <a:p>
            <a:pPr eaLnBrk="1" hangingPunct="1"/>
            <a:endParaRPr lang="en-US" dirty="0"/>
          </a:p>
        </p:txBody>
      </p:sp>
    </p:spTree>
    <p:extLst>
      <p:ext uri="{BB962C8B-B14F-4D97-AF65-F5344CB8AC3E}">
        <p14:creationId xmlns:p14="http://schemas.microsoft.com/office/powerpoint/2010/main" val="121596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404A7AB-3FAC-4921-BA19-552942D846BF}" type="slidenum">
              <a:rPr lang="en-US" smtClean="0"/>
              <a:pPr/>
              <a:t>2</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Track 4  Page 117</a:t>
            </a:r>
          </a:p>
        </p:txBody>
      </p:sp>
    </p:spTree>
    <p:extLst>
      <p:ext uri="{BB962C8B-B14F-4D97-AF65-F5344CB8AC3E}">
        <p14:creationId xmlns:p14="http://schemas.microsoft.com/office/powerpoint/2010/main" val="3953560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CA9B00F-9BBC-4326-A763-81BD2143BB75}" type="slidenum">
              <a:rPr lang="en-US" smtClean="0"/>
              <a:pPr/>
              <a:t>20</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10-03a</a:t>
            </a:r>
          </a:p>
        </p:txBody>
      </p:sp>
    </p:spTree>
    <p:extLst>
      <p:ext uri="{BB962C8B-B14F-4D97-AF65-F5344CB8AC3E}">
        <p14:creationId xmlns:p14="http://schemas.microsoft.com/office/powerpoint/2010/main" val="26176298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404A7AB-3FAC-4921-BA19-552942D846BF}" type="slidenum">
              <a:rPr lang="en-US" smtClean="0"/>
              <a:pPr/>
              <a:t>21</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Track 4  Page 117</a:t>
            </a:r>
          </a:p>
        </p:txBody>
      </p:sp>
    </p:spTree>
    <p:extLst>
      <p:ext uri="{BB962C8B-B14F-4D97-AF65-F5344CB8AC3E}">
        <p14:creationId xmlns:p14="http://schemas.microsoft.com/office/powerpoint/2010/main" val="23732474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404A7AB-3FAC-4921-BA19-552942D846BF}" type="slidenum">
              <a:rPr lang="en-US" smtClean="0"/>
              <a:pPr/>
              <a:t>22</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Track 4  Page 117</a:t>
            </a:r>
          </a:p>
        </p:txBody>
      </p:sp>
    </p:spTree>
    <p:extLst>
      <p:ext uri="{BB962C8B-B14F-4D97-AF65-F5344CB8AC3E}">
        <p14:creationId xmlns:p14="http://schemas.microsoft.com/office/powerpoint/2010/main" val="3969694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3713FB0-9F06-4C80-9B92-F82AF901BBCA}" type="slidenum">
              <a:rPr lang="en-US" smtClean="0"/>
              <a:pPr/>
              <a:t>3</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Track 4  Page 117</a:t>
            </a:r>
          </a:p>
        </p:txBody>
      </p:sp>
    </p:spTree>
    <p:extLst>
      <p:ext uri="{BB962C8B-B14F-4D97-AF65-F5344CB8AC3E}">
        <p14:creationId xmlns:p14="http://schemas.microsoft.com/office/powerpoint/2010/main" val="3168013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3713FB0-9F06-4C80-9B92-F82AF901BBCA}" type="slidenum">
              <a:rPr lang="en-US" smtClean="0"/>
              <a:pPr/>
              <a:t>4</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Track 4  Page 117</a:t>
            </a:r>
          </a:p>
        </p:txBody>
      </p:sp>
    </p:spTree>
    <p:extLst>
      <p:ext uri="{BB962C8B-B14F-4D97-AF65-F5344CB8AC3E}">
        <p14:creationId xmlns:p14="http://schemas.microsoft.com/office/powerpoint/2010/main" val="2228744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DB24915-B374-4D69-9E60-E1DCCDEEBEF5}" type="slidenum">
              <a:rPr lang="en-US" smtClean="0"/>
              <a:pPr/>
              <a:t>5</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10-01n</a:t>
            </a:r>
          </a:p>
        </p:txBody>
      </p:sp>
    </p:spTree>
    <p:extLst>
      <p:ext uri="{BB962C8B-B14F-4D97-AF65-F5344CB8AC3E}">
        <p14:creationId xmlns:p14="http://schemas.microsoft.com/office/powerpoint/2010/main" val="983727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3713FB0-9F06-4C80-9B92-F82AF901BBCA}" type="slidenum">
              <a:rPr lang="en-US" smtClean="0"/>
              <a:pPr/>
              <a:t>6</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Track 4  Page 117</a:t>
            </a:r>
          </a:p>
        </p:txBody>
      </p:sp>
    </p:spTree>
    <p:extLst>
      <p:ext uri="{BB962C8B-B14F-4D97-AF65-F5344CB8AC3E}">
        <p14:creationId xmlns:p14="http://schemas.microsoft.com/office/powerpoint/2010/main" val="271296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3713FB0-9F06-4C80-9B92-F82AF901BBCA}" type="slidenum">
              <a:rPr lang="en-US" smtClean="0"/>
              <a:pPr/>
              <a:t>7</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Track 4  Page 117</a:t>
            </a:r>
          </a:p>
        </p:txBody>
      </p:sp>
    </p:spTree>
    <p:extLst>
      <p:ext uri="{BB962C8B-B14F-4D97-AF65-F5344CB8AC3E}">
        <p14:creationId xmlns:p14="http://schemas.microsoft.com/office/powerpoint/2010/main" val="4037522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3713FB0-9F06-4C80-9B92-F82AF901BBCA}" type="slidenum">
              <a:rPr lang="en-US" smtClean="0"/>
              <a:pPr/>
              <a:t>8</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Track 4  Page 117</a:t>
            </a:r>
          </a:p>
        </p:txBody>
      </p:sp>
    </p:spTree>
    <p:extLst>
      <p:ext uri="{BB962C8B-B14F-4D97-AF65-F5344CB8AC3E}">
        <p14:creationId xmlns:p14="http://schemas.microsoft.com/office/powerpoint/2010/main" val="915421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3713FB0-9F06-4C80-9B92-F82AF901BBCA}" type="slidenum">
              <a:rPr lang="en-US" smtClean="0"/>
              <a:pPr/>
              <a:t>9</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Track 4  Page 117</a:t>
            </a:r>
          </a:p>
          <a:p>
            <a:pPr eaLnBrk="1" hangingPunct="1"/>
            <a:r>
              <a:rPr lang="en-US" dirty="0"/>
              <a:t>10-1h</a:t>
            </a:r>
          </a:p>
          <a:p>
            <a:pPr eaLnBrk="1" hangingPunct="1"/>
            <a:endParaRPr lang="en-US" dirty="0"/>
          </a:p>
        </p:txBody>
      </p:sp>
    </p:spTree>
    <p:extLst>
      <p:ext uri="{BB962C8B-B14F-4D97-AF65-F5344CB8AC3E}">
        <p14:creationId xmlns:p14="http://schemas.microsoft.com/office/powerpoint/2010/main" val="3582460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2"/>
          <p:cNvSpPr>
            <a:spLocks noChangeArrowheads="1"/>
          </p:cNvSpPr>
          <p:nvPr/>
        </p:nvSpPr>
        <p:spPr bwMode="auto">
          <a:xfrm>
            <a:off x="228600" y="381000"/>
            <a:ext cx="8686800" cy="5638800"/>
          </a:xfrm>
          <a:prstGeom prst="roundRect">
            <a:avLst>
              <a:gd name="adj" fmla="val 7912"/>
            </a:avLst>
          </a:prstGeom>
          <a:solidFill>
            <a:schemeClr val="folHlink"/>
          </a:solidFill>
          <a:ln w="952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5" name="AutoShape 3"/>
          <p:cNvSpPr>
            <a:spLocks noChangeArrowheads="1"/>
          </p:cNvSpPr>
          <p:nvPr/>
        </p:nvSpPr>
        <p:spPr bwMode="white">
          <a:xfrm>
            <a:off x="327025" y="488950"/>
            <a:ext cx="8435975" cy="4768850"/>
          </a:xfrm>
          <a:prstGeom prst="roundRect">
            <a:avLst>
              <a:gd name="adj" fmla="val 7310"/>
            </a:avLst>
          </a:prstGeom>
          <a:solidFill>
            <a:schemeClr val="bg1"/>
          </a:solidFill>
          <a:ln w="952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6"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a:effectLst/>
        </p:spPr>
        <p:txBody>
          <a:bodyPr wrap="none" anchor="ctr"/>
          <a:lstStyle/>
          <a:p>
            <a:pPr algn="ctr" eaLnBrk="1" hangingPunct="1">
              <a:defRPr/>
            </a:pPr>
            <a:endParaRPr lang="en-US"/>
          </a:p>
        </p:txBody>
      </p:sp>
      <p:sp>
        <p:nvSpPr>
          <p:cNvPr id="822277" name="Rectangle 5"/>
          <p:cNvSpPr>
            <a:spLocks noGrp="1" noChangeArrowheads="1"/>
          </p:cNvSpPr>
          <p:nvPr>
            <p:ph type="ctrTitle"/>
          </p:nvPr>
        </p:nvSpPr>
        <p:spPr>
          <a:xfrm>
            <a:off x="685800" y="857250"/>
            <a:ext cx="7772400" cy="2266950"/>
          </a:xfrm>
        </p:spPr>
        <p:txBody>
          <a:bodyPr anchor="ctr" anchorCtr="1"/>
          <a:lstStyle>
            <a:lvl1pPr algn="ctr">
              <a:defRPr sz="4100" i="1"/>
            </a:lvl1pPr>
          </a:lstStyle>
          <a:p>
            <a:r>
              <a:rPr lang="en-US"/>
              <a:t>Click to edit Master title style</a:t>
            </a:r>
          </a:p>
        </p:txBody>
      </p:sp>
      <p:sp>
        <p:nvSpPr>
          <p:cNvPr id="822278" name="Rectangle 6"/>
          <p:cNvSpPr>
            <a:spLocks noGrp="1" noChangeArrowheads="1"/>
          </p:cNvSpPr>
          <p:nvPr>
            <p:ph type="subTitle" idx="1"/>
          </p:nvPr>
        </p:nvSpPr>
        <p:spPr>
          <a:xfrm>
            <a:off x="1752600" y="3567113"/>
            <a:ext cx="5410200" cy="1905000"/>
          </a:xfrm>
        </p:spPr>
        <p:txBody>
          <a:bodyPr anchor="ctr"/>
          <a:lstStyle>
            <a:lvl1pPr marL="0" indent="0" algn="ctr">
              <a:buFont typeface="Wingdings" pitchFamily="2" charset="2"/>
              <a:buNone/>
              <a:defRPr sz="3300"/>
            </a:lvl1pPr>
          </a:lstStyle>
          <a:p>
            <a:r>
              <a:rPr lang="en-US"/>
              <a:t>Click to edit Master subtitle style</a:t>
            </a:r>
          </a:p>
        </p:txBody>
      </p:sp>
      <p:sp>
        <p:nvSpPr>
          <p:cNvPr id="7" name="Rectangle 7"/>
          <p:cNvSpPr>
            <a:spLocks noGrp="1" noChangeArrowheads="1"/>
          </p:cNvSpPr>
          <p:nvPr>
            <p:ph type="dt" sz="half" idx="10"/>
          </p:nvPr>
        </p:nvSpPr>
        <p:spPr/>
        <p:txBody>
          <a:bodyPr/>
          <a:lstStyle>
            <a:lvl1pPr>
              <a:defRPr/>
            </a:lvl1pPr>
          </a:lstStyle>
          <a:p>
            <a:pPr>
              <a:defRPr/>
            </a:pPr>
            <a:endParaRPr lang="en-US"/>
          </a:p>
        </p:txBody>
      </p:sp>
      <p:sp>
        <p:nvSpPr>
          <p:cNvPr id="8" name="Rectangle 8"/>
          <p:cNvSpPr>
            <a:spLocks noGrp="1" noChangeArrowheads="1"/>
          </p:cNvSpPr>
          <p:nvPr>
            <p:ph type="ftr" sz="quarter" idx="11"/>
          </p:nvPr>
        </p:nvSpPr>
        <p:spPr>
          <a:xfrm>
            <a:off x="3352800" y="6391275"/>
            <a:ext cx="2895600" cy="457200"/>
          </a:xfrm>
        </p:spPr>
        <p:txBody>
          <a:bodyPr/>
          <a:lstStyle>
            <a:lvl1pPr>
              <a:defRPr/>
            </a:lvl1pPr>
          </a:lstStyle>
          <a:p>
            <a:pPr>
              <a:defRPr/>
            </a:pPr>
            <a:endParaRPr lang="en-US"/>
          </a:p>
        </p:txBody>
      </p:sp>
      <p:sp>
        <p:nvSpPr>
          <p:cNvPr id="9" name="Rectangle 9"/>
          <p:cNvSpPr>
            <a:spLocks noGrp="1" noChangeArrowheads="1"/>
          </p:cNvSpPr>
          <p:nvPr>
            <p:ph type="sldNum" sz="quarter" idx="12"/>
          </p:nvPr>
        </p:nvSpPr>
        <p:spPr>
          <a:xfrm>
            <a:off x="6858000" y="6391275"/>
            <a:ext cx="1600200" cy="457200"/>
          </a:xfrm>
        </p:spPr>
        <p:txBody>
          <a:bodyPr/>
          <a:lstStyle>
            <a:lvl1pPr>
              <a:defRPr/>
            </a:lvl1pPr>
          </a:lstStyle>
          <a:p>
            <a:pPr>
              <a:defRPr/>
            </a:pPr>
            <a:fld id="{81D1F873-162C-4220-89EE-3A1415EE01B7}" type="slidenum">
              <a:rPr lang="en-US"/>
              <a:pPr>
                <a:defRPr/>
              </a:pPr>
              <a:t>‹#›</a:t>
            </a:fld>
            <a:endParaRPr lang="en-US"/>
          </a:p>
        </p:txBody>
      </p:sp>
    </p:spTree>
    <p:extLst>
      <p:ext uri="{BB962C8B-B14F-4D97-AF65-F5344CB8AC3E}">
        <p14:creationId xmlns:p14="http://schemas.microsoft.com/office/powerpoint/2010/main" val="59669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A95351-9277-42E9-8A3E-55F32A42015D}" type="slidenum">
              <a:rPr lang="en-US"/>
              <a:pPr>
                <a:defRPr/>
              </a:pPr>
              <a:t>‹#›</a:t>
            </a:fld>
            <a:endParaRPr lang="en-US"/>
          </a:p>
        </p:txBody>
      </p:sp>
    </p:spTree>
    <p:extLst>
      <p:ext uri="{BB962C8B-B14F-4D97-AF65-F5344CB8AC3E}">
        <p14:creationId xmlns:p14="http://schemas.microsoft.com/office/powerpoint/2010/main" val="2763057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533400"/>
            <a:ext cx="192405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533400"/>
            <a:ext cx="561975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8733E7-DF95-4370-BF67-F9533ACBE3B8}" type="slidenum">
              <a:rPr lang="en-US"/>
              <a:pPr>
                <a:defRPr/>
              </a:pPr>
              <a:t>‹#›</a:t>
            </a:fld>
            <a:endParaRPr lang="en-US"/>
          </a:p>
        </p:txBody>
      </p:sp>
    </p:spTree>
    <p:extLst>
      <p:ext uri="{BB962C8B-B14F-4D97-AF65-F5344CB8AC3E}">
        <p14:creationId xmlns:p14="http://schemas.microsoft.com/office/powerpoint/2010/main" val="2377230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5B16B8-947D-4FBB-B241-B6415930DBA0}" type="slidenum">
              <a:rPr lang="en-US"/>
              <a:pPr>
                <a:defRPr/>
              </a:pPr>
              <a:t>‹#›</a:t>
            </a:fld>
            <a:endParaRPr lang="en-US"/>
          </a:p>
        </p:txBody>
      </p:sp>
    </p:spTree>
    <p:extLst>
      <p:ext uri="{BB962C8B-B14F-4D97-AF65-F5344CB8AC3E}">
        <p14:creationId xmlns:p14="http://schemas.microsoft.com/office/powerpoint/2010/main" val="2873008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7ECD0A-C1C4-4417-9372-EBCE8D6B8207}" type="slidenum">
              <a:rPr lang="en-US"/>
              <a:pPr>
                <a:defRPr/>
              </a:pPr>
              <a:t>‹#›</a:t>
            </a:fld>
            <a:endParaRPr lang="en-US"/>
          </a:p>
        </p:txBody>
      </p:sp>
    </p:spTree>
    <p:extLst>
      <p:ext uri="{BB962C8B-B14F-4D97-AF65-F5344CB8AC3E}">
        <p14:creationId xmlns:p14="http://schemas.microsoft.com/office/powerpoint/2010/main" val="294516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6079DE-3491-4A52-B43E-591F23B5332E}" type="slidenum">
              <a:rPr lang="en-US"/>
              <a:pPr>
                <a:defRPr/>
              </a:pPr>
              <a:t>‹#›</a:t>
            </a:fld>
            <a:endParaRPr lang="en-US"/>
          </a:p>
        </p:txBody>
      </p:sp>
    </p:spTree>
    <p:extLst>
      <p:ext uri="{BB962C8B-B14F-4D97-AF65-F5344CB8AC3E}">
        <p14:creationId xmlns:p14="http://schemas.microsoft.com/office/powerpoint/2010/main" val="18365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3C1AEF-0AC6-4F79-A32E-2681CC812FB3}" type="slidenum">
              <a:rPr lang="en-US"/>
              <a:pPr>
                <a:defRPr/>
              </a:pPr>
              <a:t>‹#›</a:t>
            </a:fld>
            <a:endParaRPr lang="en-US"/>
          </a:p>
        </p:txBody>
      </p:sp>
    </p:spTree>
    <p:extLst>
      <p:ext uri="{BB962C8B-B14F-4D97-AF65-F5344CB8AC3E}">
        <p14:creationId xmlns:p14="http://schemas.microsoft.com/office/powerpoint/2010/main" val="505180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68FC4F9-D7DE-41D5-8D3C-9C45A45EA5E1}" type="slidenum">
              <a:rPr lang="en-US"/>
              <a:pPr>
                <a:defRPr/>
              </a:pPr>
              <a:t>‹#›</a:t>
            </a:fld>
            <a:endParaRPr lang="en-US"/>
          </a:p>
        </p:txBody>
      </p:sp>
    </p:spTree>
    <p:extLst>
      <p:ext uri="{BB962C8B-B14F-4D97-AF65-F5344CB8AC3E}">
        <p14:creationId xmlns:p14="http://schemas.microsoft.com/office/powerpoint/2010/main" val="1428639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A59807B-658B-4FAA-BC26-48D640D57EEE}" type="slidenum">
              <a:rPr lang="en-US"/>
              <a:pPr>
                <a:defRPr/>
              </a:pPr>
              <a:t>‹#›</a:t>
            </a:fld>
            <a:endParaRPr lang="en-US"/>
          </a:p>
        </p:txBody>
      </p:sp>
    </p:spTree>
    <p:extLst>
      <p:ext uri="{BB962C8B-B14F-4D97-AF65-F5344CB8AC3E}">
        <p14:creationId xmlns:p14="http://schemas.microsoft.com/office/powerpoint/2010/main" val="1814592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5B5A3F-3E39-4E43-A71D-4455DB5D8514}" type="slidenum">
              <a:rPr lang="en-US"/>
              <a:pPr>
                <a:defRPr/>
              </a:pPr>
              <a:t>‹#›</a:t>
            </a:fld>
            <a:endParaRPr lang="en-US"/>
          </a:p>
        </p:txBody>
      </p:sp>
    </p:spTree>
    <p:extLst>
      <p:ext uri="{BB962C8B-B14F-4D97-AF65-F5344CB8AC3E}">
        <p14:creationId xmlns:p14="http://schemas.microsoft.com/office/powerpoint/2010/main" val="433425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544E2E-F940-49D3-9DE3-13ED8FB70360}" type="slidenum">
              <a:rPr lang="en-US"/>
              <a:pPr>
                <a:defRPr/>
              </a:pPr>
              <a:t>‹#›</a:t>
            </a:fld>
            <a:endParaRPr lang="en-US"/>
          </a:p>
        </p:txBody>
      </p:sp>
    </p:spTree>
    <p:extLst>
      <p:ext uri="{BB962C8B-B14F-4D97-AF65-F5344CB8AC3E}">
        <p14:creationId xmlns:p14="http://schemas.microsoft.com/office/powerpoint/2010/main" val="276610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533400"/>
            <a:ext cx="7696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762000" y="1905000"/>
            <a:ext cx="7696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1252" name="Rectangle 4"/>
          <p:cNvSpPr>
            <a:spLocks noGrp="1" noChangeArrowheads="1"/>
          </p:cNvSpPr>
          <p:nvPr>
            <p:ph type="dt" sz="half" idx="2"/>
          </p:nvPr>
        </p:nvSpPr>
        <p:spPr bwMode="auto">
          <a:xfrm>
            <a:off x="762000" y="6391275"/>
            <a:ext cx="2057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821253" name="Rectangle 5"/>
          <p:cNvSpPr>
            <a:spLocks noGrp="1" noChangeArrowheads="1"/>
          </p:cNvSpPr>
          <p:nvPr>
            <p:ph type="ftr" sz="quarter" idx="3"/>
          </p:nvPr>
        </p:nvSpPr>
        <p:spPr bwMode="auto">
          <a:xfrm>
            <a:off x="3352800" y="640397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821254" name="Rectangle 6"/>
          <p:cNvSpPr>
            <a:spLocks noGrp="1" noChangeArrowheads="1"/>
          </p:cNvSpPr>
          <p:nvPr>
            <p:ph type="sldNum" sz="quarter" idx="4"/>
          </p:nvPr>
        </p:nvSpPr>
        <p:spPr bwMode="auto">
          <a:xfrm>
            <a:off x="6858000" y="6400800"/>
            <a:ext cx="160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fld id="{BB79CCD0-935B-4914-9DAD-CB8C1D2D8ADA}" type="slidenum">
              <a:rPr lang="en-US"/>
              <a:pPr>
                <a:defRPr/>
              </a:pPr>
              <a:t>‹#›</a:t>
            </a:fld>
            <a:endParaRPr lang="en-US"/>
          </a:p>
        </p:txBody>
      </p:sp>
      <p:grpSp>
        <p:nvGrpSpPr>
          <p:cNvPr id="1031" name="Group 7"/>
          <p:cNvGrpSpPr>
            <a:grpSpLocks/>
          </p:cNvGrpSpPr>
          <p:nvPr/>
        </p:nvGrpSpPr>
        <p:grpSpPr bwMode="auto">
          <a:xfrm>
            <a:off x="168275" y="228600"/>
            <a:ext cx="8823325" cy="6096000"/>
            <a:chOff x="106" y="144"/>
            <a:chExt cx="5558" cy="3840"/>
          </a:xfrm>
        </p:grpSpPr>
        <p:sp>
          <p:nvSpPr>
            <p:cNvPr id="821256"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ffectLst/>
          </p:spPr>
          <p:txBody>
            <a:bodyPr wrap="none" anchor="ctr"/>
            <a:lstStyle/>
            <a:p>
              <a:pPr algn="ctr" eaLnBrk="1" hangingPunct="1">
                <a:defRPr/>
              </a:pPr>
              <a:endParaRPr lang="en-US" sz="2400">
                <a:latin typeface="Times New Roman" pitchFamily="18" charset="0"/>
              </a:endParaRPr>
            </a:p>
          </p:txBody>
        </p:sp>
        <p:sp>
          <p:nvSpPr>
            <p:cNvPr id="821257" name="Line 9"/>
            <p:cNvSpPr>
              <a:spLocks noChangeShapeType="1"/>
            </p:cNvSpPr>
            <p:nvPr/>
          </p:nvSpPr>
          <p:spPr bwMode="auto">
            <a:xfrm>
              <a:off x="480" y="1077"/>
              <a:ext cx="4848" cy="0"/>
            </a:xfrm>
            <a:prstGeom prst="line">
              <a:avLst/>
            </a:prstGeom>
            <a:noFill/>
            <a:ln w="38100">
              <a:solidFill>
                <a:schemeClr val="folHlink"/>
              </a:solidFill>
              <a:round/>
              <a:headEnd/>
              <a:tailEn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361" r:id="rId1"/>
    <p:sldLayoutId id="2147484351" r:id="rId2"/>
    <p:sldLayoutId id="2147484352" r:id="rId3"/>
    <p:sldLayoutId id="2147484353" r:id="rId4"/>
    <p:sldLayoutId id="2147484354" r:id="rId5"/>
    <p:sldLayoutId id="2147484355" r:id="rId6"/>
    <p:sldLayoutId id="2147484356" r:id="rId7"/>
    <p:sldLayoutId id="2147484357" r:id="rId8"/>
    <p:sldLayoutId id="2147484358" r:id="rId9"/>
    <p:sldLayoutId id="2147484359" r:id="rId10"/>
    <p:sldLayoutId id="2147484360" r:id="rId11"/>
  </p:sldLayoutIdLst>
  <p:hf hdr="0" ftr="0" dt="0"/>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defRPr>
      </a:lvl2pPr>
      <a:lvl3pPr algn="l" rtl="0" eaLnBrk="0" fontAlgn="base" hangingPunct="0">
        <a:spcBef>
          <a:spcPct val="0"/>
        </a:spcBef>
        <a:spcAft>
          <a:spcPct val="0"/>
        </a:spcAft>
        <a:defRPr sz="3300">
          <a:solidFill>
            <a:schemeClr val="tx2"/>
          </a:solidFill>
          <a:latin typeface="Arial Black" pitchFamily="34" charset="0"/>
        </a:defRPr>
      </a:lvl3pPr>
      <a:lvl4pPr algn="l" rtl="0" eaLnBrk="0" fontAlgn="base" hangingPunct="0">
        <a:spcBef>
          <a:spcPct val="0"/>
        </a:spcBef>
        <a:spcAft>
          <a:spcPct val="0"/>
        </a:spcAft>
        <a:defRPr sz="3300">
          <a:solidFill>
            <a:schemeClr val="tx2"/>
          </a:solidFill>
          <a:latin typeface="Arial Black" pitchFamily="34" charset="0"/>
        </a:defRPr>
      </a:lvl4pPr>
      <a:lvl5pPr algn="l" rtl="0" eaLnBrk="0" fontAlgn="base" hangingPunct="0">
        <a:spcBef>
          <a:spcPct val="0"/>
        </a:spcBef>
        <a:spcAft>
          <a:spcPct val="0"/>
        </a:spcAft>
        <a:defRPr sz="3300">
          <a:solidFill>
            <a:schemeClr val="tx2"/>
          </a:solidFill>
          <a:latin typeface="Arial Black" pitchFamily="34" charset="0"/>
        </a:defRPr>
      </a:lvl5pPr>
      <a:lvl6pPr marL="457200" algn="l" rtl="0" fontAlgn="base">
        <a:spcBef>
          <a:spcPct val="0"/>
        </a:spcBef>
        <a:spcAft>
          <a:spcPct val="0"/>
        </a:spcAft>
        <a:defRPr sz="3300">
          <a:solidFill>
            <a:schemeClr val="tx2"/>
          </a:solidFill>
          <a:latin typeface="Arial Black" pitchFamily="34" charset="0"/>
        </a:defRPr>
      </a:lvl6pPr>
      <a:lvl7pPr marL="914400" algn="l" rtl="0" fontAlgn="base">
        <a:spcBef>
          <a:spcPct val="0"/>
        </a:spcBef>
        <a:spcAft>
          <a:spcPct val="0"/>
        </a:spcAft>
        <a:defRPr sz="3300">
          <a:solidFill>
            <a:schemeClr val="tx2"/>
          </a:solidFill>
          <a:latin typeface="Arial Black" pitchFamily="34" charset="0"/>
        </a:defRPr>
      </a:lvl7pPr>
      <a:lvl8pPr marL="1371600" algn="l" rtl="0" fontAlgn="base">
        <a:spcBef>
          <a:spcPct val="0"/>
        </a:spcBef>
        <a:spcAft>
          <a:spcPct val="0"/>
        </a:spcAft>
        <a:defRPr sz="3300">
          <a:solidFill>
            <a:schemeClr val="tx2"/>
          </a:solidFill>
          <a:latin typeface="Arial Black" pitchFamily="34" charset="0"/>
        </a:defRPr>
      </a:lvl8pPr>
      <a:lvl9pPr marL="1828800" algn="l" rtl="0" fontAlgn="base">
        <a:spcBef>
          <a:spcPct val="0"/>
        </a:spcBef>
        <a:spcAft>
          <a:spcPct val="0"/>
        </a:spcAft>
        <a:defRPr sz="33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bg2"/>
        </a:buClr>
        <a:buSzPct val="70000"/>
        <a:buFont typeface="Wingdings"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darce@stphilipbenizi.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mailto:cjones1@archatl.com" TargetMode="External"/><Relationship Id="rId4" Type="http://schemas.openxmlformats.org/officeDocument/2006/relationships/hyperlink" Target="mailto:hornback11@sbcglobal.ne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62000" y="303074"/>
            <a:ext cx="7696200" cy="1143000"/>
          </a:xfrm>
        </p:spPr>
        <p:txBody>
          <a:bodyPr/>
          <a:lstStyle/>
          <a:p>
            <a:pPr algn="ctr" eaLnBrk="1" hangingPunct="1"/>
            <a:r>
              <a:rPr lang="en-US" sz="5400" b="1" dirty="0"/>
              <a:t>WELCOME</a:t>
            </a:r>
            <a:endParaRPr lang="en-US" sz="5400" dirty="0"/>
          </a:p>
        </p:txBody>
      </p:sp>
      <p:sp>
        <p:nvSpPr>
          <p:cNvPr id="3075" name="Rectangle 3"/>
          <p:cNvSpPr>
            <a:spLocks noGrp="1" noChangeArrowheads="1"/>
          </p:cNvSpPr>
          <p:nvPr>
            <p:ph type="body" idx="1"/>
          </p:nvPr>
        </p:nvSpPr>
        <p:spPr>
          <a:xfrm>
            <a:off x="685800" y="1393825"/>
            <a:ext cx="8229600" cy="4930775"/>
          </a:xfrm>
        </p:spPr>
        <p:txBody>
          <a:bodyPr/>
          <a:lstStyle/>
          <a:p>
            <a:pPr eaLnBrk="1" hangingPunct="1">
              <a:lnSpc>
                <a:spcPct val="80000"/>
              </a:lnSpc>
            </a:pPr>
            <a:endParaRPr lang="en-US" sz="2000" dirty="0"/>
          </a:p>
          <a:p>
            <a:pPr marL="0" indent="0" algn="ctr">
              <a:buNone/>
            </a:pPr>
            <a:r>
              <a:rPr lang="en-US" sz="4800" b="1" dirty="0">
                <a:solidFill>
                  <a:schemeClr val="accent1">
                    <a:lumMod val="50000"/>
                  </a:schemeClr>
                </a:solidFill>
              </a:rPr>
              <a:t>RCIA OPEN FORUM</a:t>
            </a:r>
          </a:p>
          <a:p>
            <a:pPr marL="0" indent="0" algn="ctr">
              <a:buNone/>
            </a:pPr>
            <a:r>
              <a:rPr lang="en-US" sz="4400" b="1" i="1" dirty="0">
                <a:solidFill>
                  <a:srgbClr val="FF0000"/>
                </a:solidFill>
              </a:rPr>
              <a:t>“RCIA Adapted for Children”</a:t>
            </a:r>
          </a:p>
          <a:p>
            <a:pPr marL="0" indent="0">
              <a:buNone/>
            </a:pPr>
            <a:endParaRPr lang="en-US" sz="1400" dirty="0"/>
          </a:p>
          <a:p>
            <a:pPr marL="0" indent="0">
              <a:spcBef>
                <a:spcPts val="0"/>
              </a:spcBef>
              <a:buNone/>
            </a:pPr>
            <a:r>
              <a:rPr lang="en-US" sz="2200" dirty="0"/>
              <a:t>		</a:t>
            </a:r>
            <a:r>
              <a:rPr lang="en-US" sz="2800" dirty="0"/>
              <a:t>	</a:t>
            </a:r>
            <a:endParaRPr lang="en-US" sz="2200" b="1" i="1" dirty="0">
              <a:solidFill>
                <a:srgbClr val="336666"/>
              </a:solidFill>
            </a:endParaRPr>
          </a:p>
          <a:p>
            <a:pPr marL="0" indent="0" algn="ctr">
              <a:spcBef>
                <a:spcPts val="0"/>
              </a:spcBef>
              <a:buNone/>
            </a:pPr>
            <a:r>
              <a:rPr lang="en-US" sz="2800" b="1" i="1" dirty="0">
                <a:solidFill>
                  <a:srgbClr val="336666"/>
                </a:solidFill>
              </a:rPr>
              <a:t> </a:t>
            </a:r>
            <a:endParaRPr lang="en-US" sz="1900" dirty="0"/>
          </a:p>
        </p:txBody>
      </p:sp>
      <p:sp>
        <p:nvSpPr>
          <p:cNvPr id="2" name="Slide Number Placeholder 1">
            <a:extLst>
              <a:ext uri="{FF2B5EF4-FFF2-40B4-BE49-F238E27FC236}">
                <a16:creationId xmlns:a16="http://schemas.microsoft.com/office/drawing/2014/main" id="{92EDCCAA-E7BB-4840-B6D6-85BF8830AEE0}"/>
              </a:ext>
            </a:extLst>
          </p:cNvPr>
          <p:cNvSpPr>
            <a:spLocks noGrp="1"/>
          </p:cNvSpPr>
          <p:nvPr>
            <p:ph type="sldNum" sz="quarter" idx="12"/>
          </p:nvPr>
        </p:nvSpPr>
        <p:spPr>
          <a:xfrm>
            <a:off x="7523000" y="6400800"/>
            <a:ext cx="1600200" cy="457200"/>
          </a:xfrm>
        </p:spPr>
        <p:txBody>
          <a:bodyPr/>
          <a:lstStyle/>
          <a:p>
            <a:pPr>
              <a:defRPr/>
            </a:pPr>
            <a:fld id="{1F5B16B8-947D-4FBB-B241-B6415930DBA0}" type="slidenum">
              <a:rPr lang="en-US" smtClean="0"/>
              <a:pPr>
                <a:defRPr/>
              </a:pPr>
              <a:t>1</a:t>
            </a:fld>
            <a:endParaRPr lang="en-US" dirty="0"/>
          </a:p>
        </p:txBody>
      </p:sp>
      <p:pic>
        <p:nvPicPr>
          <p:cNvPr id="7" name="Picture 6">
            <a:extLst>
              <a:ext uri="{FF2B5EF4-FFF2-40B4-BE49-F238E27FC236}">
                <a16:creationId xmlns:a16="http://schemas.microsoft.com/office/drawing/2014/main" id="{5C8607BE-6AF8-420C-9EF0-49EC5CD37D70}"/>
              </a:ext>
            </a:extLst>
          </p:cNvPr>
          <p:cNvPicPr>
            <a:picLocks noChangeAspect="1"/>
          </p:cNvPicPr>
          <p:nvPr/>
        </p:nvPicPr>
        <p:blipFill>
          <a:blip r:embed="rId3"/>
          <a:stretch>
            <a:fillRect/>
          </a:stretch>
        </p:blipFill>
        <p:spPr>
          <a:xfrm>
            <a:off x="2971800" y="3795912"/>
            <a:ext cx="3352800" cy="1704575"/>
          </a:xfrm>
          <a:prstGeom prst="rect">
            <a:avLst/>
          </a:prstGeom>
        </p:spPr>
      </p:pic>
    </p:spTree>
    <p:extLst>
      <p:ext uri="{BB962C8B-B14F-4D97-AF65-F5344CB8AC3E}">
        <p14:creationId xmlns:p14="http://schemas.microsoft.com/office/powerpoint/2010/main" val="1056542727"/>
      </p:ext>
    </p:extLst>
  </p:cSld>
  <p:clrMapOvr>
    <a:masterClrMapping/>
  </p:clrMapOvr>
  <p:transition advClick="0" advTm="48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342900"/>
            <a:ext cx="8077200" cy="1143000"/>
          </a:xfrm>
        </p:spPr>
        <p:txBody>
          <a:bodyPr/>
          <a:lstStyle/>
          <a:p>
            <a:pPr algn="ctr" eaLnBrk="1" hangingPunct="1"/>
            <a:r>
              <a:rPr lang="en-US" dirty="0"/>
              <a:t>RCIA OPEN FORUM</a:t>
            </a:r>
            <a:br>
              <a:rPr lang="en-US" dirty="0"/>
            </a:br>
            <a:r>
              <a:rPr lang="en-US" i="1" dirty="0"/>
              <a:t>RCIA Adapted for Children</a:t>
            </a:r>
            <a:endParaRPr lang="en-US" sz="2500" i="1" dirty="0"/>
          </a:p>
        </p:txBody>
      </p:sp>
      <p:sp>
        <p:nvSpPr>
          <p:cNvPr id="558083" name="Rectangle 3"/>
          <p:cNvSpPr>
            <a:spLocks noGrp="1" noChangeArrowheads="1"/>
          </p:cNvSpPr>
          <p:nvPr>
            <p:ph type="body" idx="1"/>
          </p:nvPr>
        </p:nvSpPr>
        <p:spPr>
          <a:xfrm>
            <a:off x="723900" y="1828800"/>
            <a:ext cx="7696200" cy="4038600"/>
          </a:xfrm>
        </p:spPr>
        <p:txBody>
          <a:bodyPr/>
          <a:lstStyle/>
          <a:p>
            <a:pPr algn="ctr" eaLnBrk="1" hangingPunct="1">
              <a:lnSpc>
                <a:spcPct val="90000"/>
              </a:lnSpc>
              <a:buFont typeface="Wingdings" pitchFamily="2" charset="2"/>
              <a:buNone/>
            </a:pPr>
            <a:r>
              <a:rPr lang="en-US" sz="4400" b="1" dirty="0"/>
              <a:t>PARAGRAPH 154</a:t>
            </a:r>
          </a:p>
          <a:p>
            <a:pPr eaLnBrk="1" hangingPunct="1">
              <a:lnSpc>
                <a:spcPct val="90000"/>
              </a:lnSpc>
              <a:buFont typeface="Wingdings" pitchFamily="2" charset="2"/>
              <a:buNone/>
            </a:pPr>
            <a:r>
              <a:rPr lang="en-US" sz="2000" dirty="0"/>
              <a:t> </a:t>
            </a:r>
            <a:r>
              <a:rPr lang="en-US" sz="3200" dirty="0">
                <a:latin typeface="Arial" panose="020B0604020202020204" pitchFamily="34" charset="0"/>
                <a:cs typeface="Arial" panose="020B0604020202020204" pitchFamily="34" charset="0"/>
              </a:rPr>
              <a:t>. . . . </a:t>
            </a:r>
            <a:r>
              <a:rPr lang="en-US" sz="3200" i="1" dirty="0">
                <a:solidFill>
                  <a:srgbClr val="333333"/>
                </a:solidFill>
                <a:effectLst/>
                <a:latin typeface="Arial" panose="020B0604020202020204" pitchFamily="34" charset="0"/>
                <a:cs typeface="Arial" panose="020B0604020202020204" pitchFamily="34" charset="0"/>
              </a:rPr>
              <a:t>Show your elect the way of </a:t>
            </a:r>
          </a:p>
          <a:p>
            <a:pPr eaLnBrk="1" hangingPunct="1">
              <a:lnSpc>
                <a:spcPct val="90000"/>
              </a:lnSpc>
              <a:buFont typeface="Wingdings" pitchFamily="2" charset="2"/>
              <a:buNone/>
            </a:pPr>
            <a:r>
              <a:rPr lang="en-US" sz="3200" i="1" dirty="0">
                <a:solidFill>
                  <a:srgbClr val="333333"/>
                </a:solidFill>
                <a:effectLst/>
                <a:latin typeface="Arial" panose="020B0604020202020204" pitchFamily="34" charset="0"/>
                <a:cs typeface="Arial" panose="020B0604020202020204" pitchFamily="34" charset="0"/>
              </a:rPr>
              <a:t>salvation in the Holy Spirit, that they may </a:t>
            </a:r>
          </a:p>
          <a:p>
            <a:pPr eaLnBrk="1" hangingPunct="1">
              <a:lnSpc>
                <a:spcPct val="90000"/>
              </a:lnSpc>
              <a:buFont typeface="Wingdings" pitchFamily="2" charset="2"/>
              <a:buNone/>
            </a:pPr>
            <a:r>
              <a:rPr lang="en-US" sz="3200" i="1" dirty="0">
                <a:solidFill>
                  <a:srgbClr val="333333"/>
                </a:solidFill>
                <a:effectLst/>
                <a:latin typeface="Arial" panose="020B0604020202020204" pitchFamily="34" charset="0"/>
                <a:cs typeface="Arial" panose="020B0604020202020204" pitchFamily="34" charset="0"/>
              </a:rPr>
              <a:t>come to worship the Father in truth</a:t>
            </a:r>
            <a:endParaRPr lang="en-US" sz="3200" i="1"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B5ECBFFB-78AD-47FD-82B4-873CC442B0D2}"/>
              </a:ext>
            </a:extLst>
          </p:cNvPr>
          <p:cNvPicPr>
            <a:picLocks noChangeAspect="1"/>
          </p:cNvPicPr>
          <p:nvPr/>
        </p:nvPicPr>
        <p:blipFill>
          <a:blip r:embed="rId3"/>
          <a:stretch>
            <a:fillRect/>
          </a:stretch>
        </p:blipFill>
        <p:spPr>
          <a:xfrm>
            <a:off x="7537624" y="298590"/>
            <a:ext cx="920576" cy="1316850"/>
          </a:xfrm>
          <a:prstGeom prst="rect">
            <a:avLst/>
          </a:prstGeom>
        </p:spPr>
      </p:pic>
      <p:sp>
        <p:nvSpPr>
          <p:cNvPr id="3" name="Slide Number Placeholder 2">
            <a:extLst>
              <a:ext uri="{FF2B5EF4-FFF2-40B4-BE49-F238E27FC236}">
                <a16:creationId xmlns:a16="http://schemas.microsoft.com/office/drawing/2014/main" id="{717D828D-1C41-4DA5-92DA-C109CE53706D}"/>
              </a:ext>
            </a:extLst>
          </p:cNvPr>
          <p:cNvSpPr>
            <a:spLocks noGrp="1"/>
          </p:cNvSpPr>
          <p:nvPr>
            <p:ph type="sldNum" sz="quarter" idx="12"/>
          </p:nvPr>
        </p:nvSpPr>
        <p:spPr>
          <a:xfrm>
            <a:off x="7537624" y="6400800"/>
            <a:ext cx="1600200" cy="457200"/>
          </a:xfrm>
        </p:spPr>
        <p:txBody>
          <a:bodyPr/>
          <a:lstStyle/>
          <a:p>
            <a:pPr>
              <a:defRPr/>
            </a:pPr>
            <a:fld id="{1F5B16B8-947D-4FBB-B241-B6415930DBA0}" type="slidenum">
              <a:rPr lang="en-US" smtClean="0"/>
              <a:pPr>
                <a:defRPr/>
              </a:pPr>
              <a:t>10</a:t>
            </a:fld>
            <a:endParaRPr lang="en-US"/>
          </a:p>
        </p:txBody>
      </p:sp>
    </p:spTree>
    <p:extLst>
      <p:ext uri="{BB962C8B-B14F-4D97-AF65-F5344CB8AC3E}">
        <p14:creationId xmlns:p14="http://schemas.microsoft.com/office/powerpoint/2010/main" val="796679819"/>
      </p:ext>
    </p:extLst>
  </p:cSld>
  <p:clrMapOvr>
    <a:masterClrMapping/>
  </p:clrMapOvr>
  <p:transition advClick="0" advTm="43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359550"/>
            <a:ext cx="7696200" cy="1143000"/>
          </a:xfrm>
        </p:spPr>
        <p:txBody>
          <a:bodyPr/>
          <a:lstStyle/>
          <a:p>
            <a:pPr algn="ctr" eaLnBrk="1" hangingPunct="1"/>
            <a:r>
              <a:rPr lang="en-US" sz="3200" dirty="0"/>
              <a:t>RCIA OPEN FORUM</a:t>
            </a:r>
            <a:br>
              <a:rPr lang="en-US" sz="3200" dirty="0"/>
            </a:br>
            <a:r>
              <a:rPr lang="en-US" sz="3200" i="1" dirty="0"/>
              <a:t>RCIA Adapted for Children</a:t>
            </a:r>
            <a:endParaRPr lang="en-US" sz="2400" dirty="0"/>
          </a:p>
        </p:txBody>
      </p:sp>
      <p:sp>
        <p:nvSpPr>
          <p:cNvPr id="792579" name="Rectangle 3"/>
          <p:cNvSpPr>
            <a:spLocks noGrp="1" noChangeArrowheads="1"/>
          </p:cNvSpPr>
          <p:nvPr>
            <p:ph type="body" idx="1"/>
          </p:nvPr>
        </p:nvSpPr>
        <p:spPr>
          <a:xfrm>
            <a:off x="457200" y="1546226"/>
            <a:ext cx="8229600" cy="4737100"/>
          </a:xfrm>
        </p:spPr>
        <p:txBody>
          <a:bodyPr/>
          <a:lstStyle/>
          <a:p>
            <a:pPr algn="ctr" eaLnBrk="1" hangingPunct="1">
              <a:buFont typeface="Wingdings" pitchFamily="2" charset="2"/>
              <a:buNone/>
            </a:pPr>
            <a:endParaRPr lang="en-US" sz="800" dirty="0"/>
          </a:p>
          <a:p>
            <a:pPr algn="ctr" eaLnBrk="1" hangingPunct="1">
              <a:buFont typeface="Wingdings" pitchFamily="2" charset="2"/>
              <a:buNone/>
            </a:pPr>
            <a:r>
              <a:rPr lang="en-US" sz="4000" b="1" dirty="0"/>
              <a:t>IT TAKES A VILLAGE</a:t>
            </a:r>
            <a:r>
              <a:rPr lang="en-US" sz="3000" dirty="0"/>
              <a:t>	</a:t>
            </a:r>
          </a:p>
          <a:p>
            <a:pPr lvl="3" eaLnBrk="1" hangingPunct="1"/>
            <a:r>
              <a:rPr lang="en-US" sz="3000" dirty="0"/>
              <a:t>Child / Teen</a:t>
            </a:r>
          </a:p>
          <a:p>
            <a:pPr lvl="3" eaLnBrk="1" hangingPunct="1"/>
            <a:r>
              <a:rPr lang="en-US" sz="3000" dirty="0"/>
              <a:t>Family</a:t>
            </a:r>
          </a:p>
          <a:p>
            <a:pPr lvl="3" eaLnBrk="1" hangingPunct="1"/>
            <a:r>
              <a:rPr lang="en-US" sz="3000" dirty="0"/>
              <a:t>Community</a:t>
            </a:r>
          </a:p>
          <a:p>
            <a:pPr lvl="3" eaLnBrk="1" hangingPunct="1"/>
            <a:r>
              <a:rPr lang="en-US" sz="3000" dirty="0"/>
              <a:t>RCIA Team / Catechists / Pastors / Deacons / Ministers</a:t>
            </a:r>
            <a:endParaRPr lang="en-US" sz="3000" b="1" i="1" dirty="0"/>
          </a:p>
          <a:p>
            <a:pPr algn="ctr" eaLnBrk="1" hangingPunct="1">
              <a:buFont typeface="Wingdings" pitchFamily="2" charset="2"/>
              <a:buNone/>
            </a:pPr>
            <a:endParaRPr lang="en-US" sz="4000" b="1" i="1" dirty="0"/>
          </a:p>
          <a:p>
            <a:pPr algn="ctr" eaLnBrk="1" hangingPunct="1">
              <a:buFont typeface="Wingdings" pitchFamily="2" charset="2"/>
              <a:buNone/>
            </a:pPr>
            <a:endParaRPr lang="en-US" sz="3500" dirty="0"/>
          </a:p>
        </p:txBody>
      </p:sp>
      <p:pic>
        <p:nvPicPr>
          <p:cNvPr id="2" name="Picture 1">
            <a:extLst>
              <a:ext uri="{FF2B5EF4-FFF2-40B4-BE49-F238E27FC236}">
                <a16:creationId xmlns:a16="http://schemas.microsoft.com/office/drawing/2014/main" id="{6986C717-77F1-49D3-80DC-038BE83D688A}"/>
              </a:ext>
            </a:extLst>
          </p:cNvPr>
          <p:cNvPicPr>
            <a:picLocks noChangeAspect="1"/>
          </p:cNvPicPr>
          <p:nvPr/>
        </p:nvPicPr>
        <p:blipFill>
          <a:blip r:embed="rId3"/>
          <a:stretch>
            <a:fillRect/>
          </a:stretch>
        </p:blipFill>
        <p:spPr>
          <a:xfrm>
            <a:off x="7504096" y="359550"/>
            <a:ext cx="926672" cy="1316850"/>
          </a:xfrm>
          <a:prstGeom prst="rect">
            <a:avLst/>
          </a:prstGeom>
        </p:spPr>
      </p:pic>
      <p:sp>
        <p:nvSpPr>
          <p:cNvPr id="3" name="Slide Number Placeholder 2">
            <a:extLst>
              <a:ext uri="{FF2B5EF4-FFF2-40B4-BE49-F238E27FC236}">
                <a16:creationId xmlns:a16="http://schemas.microsoft.com/office/drawing/2014/main" id="{FC90CD1F-7E97-4A6E-929B-1848AF3F1951}"/>
              </a:ext>
            </a:extLst>
          </p:cNvPr>
          <p:cNvSpPr>
            <a:spLocks noGrp="1"/>
          </p:cNvSpPr>
          <p:nvPr>
            <p:ph type="sldNum" sz="quarter" idx="12"/>
          </p:nvPr>
        </p:nvSpPr>
        <p:spPr>
          <a:xfrm>
            <a:off x="7504096" y="6400800"/>
            <a:ext cx="1600200" cy="457200"/>
          </a:xfrm>
        </p:spPr>
        <p:txBody>
          <a:bodyPr/>
          <a:lstStyle/>
          <a:p>
            <a:pPr>
              <a:defRPr/>
            </a:pPr>
            <a:fld id="{1F5B16B8-947D-4FBB-B241-B6415930DBA0}" type="slidenum">
              <a:rPr lang="en-US" smtClean="0"/>
              <a:pPr>
                <a:defRPr/>
              </a:pPr>
              <a:t>11</a:t>
            </a:fld>
            <a:endParaRPr lang="en-US" dirty="0"/>
          </a:p>
        </p:txBody>
      </p:sp>
    </p:spTree>
  </p:cSld>
  <p:clrMapOvr>
    <a:masterClrMapping/>
  </p:clrMapOvr>
  <p:transition advClick="0" advTm="190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20624" y="376364"/>
            <a:ext cx="7696200" cy="1143000"/>
          </a:xfrm>
        </p:spPr>
        <p:txBody>
          <a:bodyPr/>
          <a:lstStyle/>
          <a:p>
            <a:pPr algn="ctr" eaLnBrk="1" hangingPunct="1"/>
            <a:r>
              <a:rPr lang="en-US" sz="3200" dirty="0"/>
              <a:t>RCIA OPEN FORUM</a:t>
            </a:r>
            <a:br>
              <a:rPr lang="en-US" sz="3200" dirty="0"/>
            </a:br>
            <a:r>
              <a:rPr lang="en-US" sz="3200" i="1" dirty="0"/>
              <a:t>RCIA Adapted for Children</a:t>
            </a:r>
            <a:endParaRPr lang="en-US" sz="2400" dirty="0"/>
          </a:p>
        </p:txBody>
      </p:sp>
      <p:sp>
        <p:nvSpPr>
          <p:cNvPr id="6147" name="Rectangle 3"/>
          <p:cNvSpPr>
            <a:spLocks noGrp="1" noChangeArrowheads="1"/>
          </p:cNvSpPr>
          <p:nvPr>
            <p:ph type="body" idx="1"/>
          </p:nvPr>
        </p:nvSpPr>
        <p:spPr>
          <a:xfrm>
            <a:off x="457200" y="1905000"/>
            <a:ext cx="8229600" cy="4191000"/>
          </a:xfrm>
        </p:spPr>
        <p:txBody>
          <a:bodyPr/>
          <a:lstStyle/>
          <a:p>
            <a:pPr algn="ctr" eaLnBrk="1" hangingPunct="1">
              <a:lnSpc>
                <a:spcPct val="80000"/>
              </a:lnSpc>
              <a:buFont typeface="Wingdings" pitchFamily="2" charset="2"/>
              <a:buNone/>
            </a:pPr>
            <a:endParaRPr lang="en-US" sz="900" dirty="0"/>
          </a:p>
          <a:p>
            <a:pPr algn="ctr" eaLnBrk="1" hangingPunct="1">
              <a:lnSpc>
                <a:spcPct val="80000"/>
              </a:lnSpc>
              <a:buFont typeface="Wingdings" pitchFamily="2" charset="2"/>
              <a:buNone/>
            </a:pPr>
            <a:r>
              <a:rPr lang="en-US" sz="3600" b="1" dirty="0"/>
              <a:t>FORMATION and MODELS</a:t>
            </a:r>
            <a:endParaRPr lang="en-US" sz="2000" b="1" i="1" dirty="0"/>
          </a:p>
          <a:p>
            <a:pPr lvl="3" eaLnBrk="1" hangingPunct="1">
              <a:lnSpc>
                <a:spcPct val="90000"/>
              </a:lnSpc>
              <a:buFont typeface="Arial" panose="020B0604020202020204" pitchFamily="34" charset="0"/>
              <a:buChar char="•"/>
            </a:pPr>
            <a:r>
              <a:rPr lang="en-US" sz="3000" dirty="0"/>
              <a:t>Goal of Religious Education = Sacramental Reception</a:t>
            </a:r>
          </a:p>
          <a:p>
            <a:pPr lvl="3" eaLnBrk="1" hangingPunct="1">
              <a:lnSpc>
                <a:spcPct val="90000"/>
              </a:lnSpc>
              <a:buFont typeface="Arial" panose="020B0604020202020204" pitchFamily="34" charset="0"/>
              <a:buChar char="•"/>
            </a:pPr>
            <a:r>
              <a:rPr lang="en-US" sz="3000" dirty="0"/>
              <a:t>Goal of RCIA = Initiation into the life of the Catholic Church</a:t>
            </a:r>
            <a:endParaRPr lang="en-US" sz="2400" b="1" i="1" dirty="0"/>
          </a:p>
          <a:p>
            <a:pPr algn="ctr" eaLnBrk="1" hangingPunct="1">
              <a:lnSpc>
                <a:spcPct val="80000"/>
              </a:lnSpc>
              <a:buFont typeface="Wingdings" pitchFamily="2" charset="2"/>
              <a:buNone/>
            </a:pPr>
            <a:endParaRPr lang="en-US" sz="2000" dirty="0"/>
          </a:p>
        </p:txBody>
      </p:sp>
      <p:pic>
        <p:nvPicPr>
          <p:cNvPr id="2" name="Picture 1">
            <a:extLst>
              <a:ext uri="{FF2B5EF4-FFF2-40B4-BE49-F238E27FC236}">
                <a16:creationId xmlns:a16="http://schemas.microsoft.com/office/drawing/2014/main" id="{1182E611-66CA-4108-A59D-8FE52AC6BD9F}"/>
              </a:ext>
            </a:extLst>
          </p:cNvPr>
          <p:cNvPicPr>
            <a:picLocks noChangeAspect="1"/>
          </p:cNvPicPr>
          <p:nvPr/>
        </p:nvPicPr>
        <p:blipFill>
          <a:blip r:embed="rId3"/>
          <a:stretch>
            <a:fillRect/>
          </a:stretch>
        </p:blipFill>
        <p:spPr>
          <a:xfrm>
            <a:off x="7543800" y="289439"/>
            <a:ext cx="926672" cy="1316850"/>
          </a:xfrm>
          <a:prstGeom prst="rect">
            <a:avLst/>
          </a:prstGeom>
        </p:spPr>
      </p:pic>
      <p:sp>
        <p:nvSpPr>
          <p:cNvPr id="3" name="Slide Number Placeholder 2">
            <a:extLst>
              <a:ext uri="{FF2B5EF4-FFF2-40B4-BE49-F238E27FC236}">
                <a16:creationId xmlns:a16="http://schemas.microsoft.com/office/drawing/2014/main" id="{CCA96005-62FB-4728-97B4-8BCBEA1355AC}"/>
              </a:ext>
            </a:extLst>
          </p:cNvPr>
          <p:cNvSpPr>
            <a:spLocks noGrp="1"/>
          </p:cNvSpPr>
          <p:nvPr>
            <p:ph type="sldNum" sz="quarter" idx="12"/>
          </p:nvPr>
        </p:nvSpPr>
        <p:spPr>
          <a:xfrm>
            <a:off x="7543800" y="6385567"/>
            <a:ext cx="1600200" cy="457200"/>
          </a:xfrm>
        </p:spPr>
        <p:txBody>
          <a:bodyPr/>
          <a:lstStyle/>
          <a:p>
            <a:pPr>
              <a:defRPr/>
            </a:pPr>
            <a:fld id="{1F5B16B8-947D-4FBB-B241-B6415930DBA0}" type="slidenum">
              <a:rPr lang="en-US" smtClean="0"/>
              <a:pPr>
                <a:defRPr/>
              </a:pPr>
              <a:t>12</a:t>
            </a:fld>
            <a:endParaRPr lang="en-US"/>
          </a:p>
        </p:txBody>
      </p:sp>
    </p:spTree>
  </p:cSld>
  <p:clrMapOvr>
    <a:masterClrMapping/>
  </p:clrMapOvr>
  <p:transition advClick="0" advTm="17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98664" y="304800"/>
            <a:ext cx="7696200" cy="1143000"/>
          </a:xfrm>
        </p:spPr>
        <p:txBody>
          <a:bodyPr/>
          <a:lstStyle/>
          <a:p>
            <a:pPr algn="ctr" eaLnBrk="1" hangingPunct="1"/>
            <a:r>
              <a:rPr lang="en-US" sz="3200" dirty="0"/>
              <a:t>RCIA OPEN FORUM</a:t>
            </a:r>
            <a:br>
              <a:rPr lang="en-US" sz="3200" dirty="0"/>
            </a:br>
            <a:r>
              <a:rPr lang="en-US" sz="3200" i="1" dirty="0"/>
              <a:t>RCIA Adapted for Children</a:t>
            </a:r>
            <a:endParaRPr lang="en-US" sz="2400" dirty="0"/>
          </a:p>
        </p:txBody>
      </p:sp>
      <p:sp>
        <p:nvSpPr>
          <p:cNvPr id="10243" name="Rectangle 3"/>
          <p:cNvSpPr>
            <a:spLocks noGrp="1" noChangeArrowheads="1"/>
          </p:cNvSpPr>
          <p:nvPr>
            <p:ph type="body" idx="1"/>
          </p:nvPr>
        </p:nvSpPr>
        <p:spPr>
          <a:xfrm>
            <a:off x="0" y="1774824"/>
            <a:ext cx="9067800" cy="4397375"/>
          </a:xfrm>
        </p:spPr>
        <p:txBody>
          <a:bodyPr/>
          <a:lstStyle/>
          <a:p>
            <a:pPr algn="ctr" eaLnBrk="1" hangingPunct="1">
              <a:buNone/>
            </a:pPr>
            <a:r>
              <a:rPr lang="en-US" sz="3600" b="1" dirty="0"/>
              <a:t>MODELS:  PROS and CONS</a:t>
            </a:r>
          </a:p>
          <a:p>
            <a:pPr lvl="3" eaLnBrk="1" hangingPunct="1"/>
            <a:r>
              <a:rPr lang="en-US" sz="2800" dirty="0"/>
              <a:t>Diamond Standard:  Family/Intergenerational</a:t>
            </a:r>
          </a:p>
          <a:p>
            <a:pPr lvl="3" eaLnBrk="1" hangingPunct="1"/>
            <a:r>
              <a:rPr lang="en-US" sz="2800" dirty="0"/>
              <a:t>Platinum Standard:  Children Only Catechumenate</a:t>
            </a:r>
          </a:p>
          <a:p>
            <a:pPr lvl="3" eaLnBrk="1" hangingPunct="1"/>
            <a:r>
              <a:rPr lang="en-US" sz="2800" dirty="0"/>
              <a:t>Gold Standard:  Religious Education w/Rites</a:t>
            </a:r>
          </a:p>
          <a:p>
            <a:pPr lvl="3" eaLnBrk="1" hangingPunct="1"/>
            <a:r>
              <a:rPr lang="en-US" sz="2800" dirty="0"/>
              <a:t>Silver Standard:  Catholic School Plus</a:t>
            </a:r>
          </a:p>
          <a:p>
            <a:pPr lvl="3" eaLnBrk="1" hangingPunct="1"/>
            <a:r>
              <a:rPr lang="en-US" sz="2800" dirty="0"/>
              <a:t>Bronze Standard:  Traditional </a:t>
            </a:r>
            <a:r>
              <a:rPr lang="en-US" sz="2800"/>
              <a:t>Religious Education / Youth </a:t>
            </a:r>
            <a:r>
              <a:rPr lang="en-US" sz="2800" dirty="0"/>
              <a:t>Ministry</a:t>
            </a:r>
            <a:endParaRPr lang="en-US" dirty="0"/>
          </a:p>
        </p:txBody>
      </p:sp>
      <p:pic>
        <p:nvPicPr>
          <p:cNvPr id="2" name="Picture 1">
            <a:extLst>
              <a:ext uri="{FF2B5EF4-FFF2-40B4-BE49-F238E27FC236}">
                <a16:creationId xmlns:a16="http://schemas.microsoft.com/office/drawing/2014/main" id="{A6B7F9FA-34F7-4A87-9644-E445F2D4D178}"/>
              </a:ext>
            </a:extLst>
          </p:cNvPr>
          <p:cNvPicPr>
            <a:picLocks noChangeAspect="1"/>
          </p:cNvPicPr>
          <p:nvPr/>
        </p:nvPicPr>
        <p:blipFill>
          <a:blip r:embed="rId3"/>
          <a:stretch>
            <a:fillRect/>
          </a:stretch>
        </p:blipFill>
        <p:spPr>
          <a:xfrm>
            <a:off x="7531528" y="304800"/>
            <a:ext cx="926672" cy="1316850"/>
          </a:xfrm>
          <a:prstGeom prst="rect">
            <a:avLst/>
          </a:prstGeom>
        </p:spPr>
      </p:pic>
      <p:sp>
        <p:nvSpPr>
          <p:cNvPr id="3" name="Slide Number Placeholder 2">
            <a:extLst>
              <a:ext uri="{FF2B5EF4-FFF2-40B4-BE49-F238E27FC236}">
                <a16:creationId xmlns:a16="http://schemas.microsoft.com/office/drawing/2014/main" id="{2A7BE4C8-2761-4C0C-B368-09C4C0CB2E33}"/>
              </a:ext>
            </a:extLst>
          </p:cNvPr>
          <p:cNvSpPr>
            <a:spLocks noGrp="1"/>
          </p:cNvSpPr>
          <p:nvPr>
            <p:ph type="sldNum" sz="quarter" idx="12"/>
          </p:nvPr>
        </p:nvSpPr>
        <p:spPr>
          <a:xfrm>
            <a:off x="7531528" y="6400800"/>
            <a:ext cx="1600200" cy="457200"/>
          </a:xfrm>
        </p:spPr>
        <p:txBody>
          <a:bodyPr/>
          <a:lstStyle/>
          <a:p>
            <a:pPr>
              <a:defRPr/>
            </a:pPr>
            <a:fld id="{1F5B16B8-947D-4FBB-B241-B6415930DBA0}" type="slidenum">
              <a:rPr lang="en-US" smtClean="0"/>
              <a:pPr>
                <a:defRPr/>
              </a:pPr>
              <a:t>13</a:t>
            </a:fld>
            <a:endParaRPr lang="en-US" dirty="0"/>
          </a:p>
        </p:txBody>
      </p:sp>
    </p:spTree>
    <p:extLst>
      <p:ext uri="{BB962C8B-B14F-4D97-AF65-F5344CB8AC3E}">
        <p14:creationId xmlns:p14="http://schemas.microsoft.com/office/powerpoint/2010/main" val="986305332"/>
      </p:ext>
    </p:extLst>
  </p:cSld>
  <p:clrMapOvr>
    <a:masterClrMapping/>
  </p:clrMapOvr>
  <p:transition advClick="0" advTm="43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98664" y="304800"/>
            <a:ext cx="7696200" cy="1143000"/>
          </a:xfrm>
        </p:spPr>
        <p:txBody>
          <a:bodyPr/>
          <a:lstStyle/>
          <a:p>
            <a:pPr algn="ctr" eaLnBrk="1" hangingPunct="1"/>
            <a:r>
              <a:rPr lang="en-US" sz="3200" dirty="0"/>
              <a:t>RCIA OPEN FORUM</a:t>
            </a:r>
            <a:br>
              <a:rPr lang="en-US" sz="3200" dirty="0"/>
            </a:br>
            <a:r>
              <a:rPr lang="en-US" sz="3200" i="1" dirty="0"/>
              <a:t>RCIA Adapted for Children</a:t>
            </a:r>
            <a:endParaRPr lang="en-US" sz="2400" dirty="0"/>
          </a:p>
        </p:txBody>
      </p:sp>
      <p:sp>
        <p:nvSpPr>
          <p:cNvPr id="10243" name="Rectangle 3"/>
          <p:cNvSpPr>
            <a:spLocks noGrp="1" noChangeArrowheads="1"/>
          </p:cNvSpPr>
          <p:nvPr>
            <p:ph type="body" idx="1"/>
          </p:nvPr>
        </p:nvSpPr>
        <p:spPr>
          <a:xfrm>
            <a:off x="152400" y="1676399"/>
            <a:ext cx="9144000" cy="4800601"/>
          </a:xfrm>
        </p:spPr>
        <p:txBody>
          <a:bodyPr/>
          <a:lstStyle/>
          <a:p>
            <a:pPr algn="ctr" eaLnBrk="1" hangingPunct="1">
              <a:buNone/>
            </a:pPr>
            <a:r>
              <a:rPr lang="en-US" sz="3600" b="1" dirty="0"/>
              <a:t>LITURGICAL RITES:  </a:t>
            </a:r>
          </a:p>
          <a:p>
            <a:pPr algn="ctr" eaLnBrk="1" hangingPunct="1">
              <a:buNone/>
            </a:pPr>
            <a:r>
              <a:rPr lang="en-US" sz="3600" b="1" dirty="0"/>
              <a:t>ONE BAPTISM—TWO RITES</a:t>
            </a:r>
          </a:p>
          <a:p>
            <a:pPr lvl="1" eaLnBrk="1" hangingPunct="1"/>
            <a:r>
              <a:rPr lang="en-US" sz="3000" dirty="0"/>
              <a:t>Order of Baptism of Children (Infant Rite)</a:t>
            </a:r>
          </a:p>
          <a:p>
            <a:pPr lvl="1" eaLnBrk="1" hangingPunct="1"/>
            <a:r>
              <a:rPr lang="en-US" sz="3000" dirty="0"/>
              <a:t>Rite of Christian Initiation of Adults</a:t>
            </a:r>
          </a:p>
          <a:p>
            <a:pPr lvl="2" eaLnBrk="1" hangingPunct="1">
              <a:buFont typeface="Wingdings" panose="05000000000000000000" pitchFamily="2" charset="2"/>
              <a:buChar char="§"/>
            </a:pPr>
            <a:r>
              <a:rPr lang="en-US" sz="2600" dirty="0"/>
              <a:t>Canon Law &amp; National Statutes for the Catechumenate</a:t>
            </a:r>
          </a:p>
          <a:p>
            <a:pPr lvl="3" eaLnBrk="1" hangingPunct="1"/>
            <a:r>
              <a:rPr lang="en-US" sz="2600" dirty="0"/>
              <a:t>Canon 842.2 &amp; Statute 14</a:t>
            </a:r>
          </a:p>
          <a:p>
            <a:pPr lvl="3" eaLnBrk="1" hangingPunct="1"/>
            <a:r>
              <a:rPr lang="en-US" sz="2600" dirty="0"/>
              <a:t>Canon 852.1 &amp; Statute 18</a:t>
            </a:r>
          </a:p>
          <a:p>
            <a:pPr lvl="3" eaLnBrk="1" hangingPunct="1"/>
            <a:r>
              <a:rPr lang="en-US" sz="2600" dirty="0"/>
              <a:t>Canon 883.2, 885.2 &amp; Statute 13 &amp; 35</a:t>
            </a:r>
          </a:p>
        </p:txBody>
      </p:sp>
      <p:pic>
        <p:nvPicPr>
          <p:cNvPr id="2" name="Picture 1">
            <a:extLst>
              <a:ext uri="{FF2B5EF4-FFF2-40B4-BE49-F238E27FC236}">
                <a16:creationId xmlns:a16="http://schemas.microsoft.com/office/drawing/2014/main" id="{A6B7F9FA-34F7-4A87-9644-E445F2D4D178}"/>
              </a:ext>
            </a:extLst>
          </p:cNvPr>
          <p:cNvPicPr>
            <a:picLocks noChangeAspect="1"/>
          </p:cNvPicPr>
          <p:nvPr/>
        </p:nvPicPr>
        <p:blipFill>
          <a:blip r:embed="rId3"/>
          <a:stretch>
            <a:fillRect/>
          </a:stretch>
        </p:blipFill>
        <p:spPr>
          <a:xfrm>
            <a:off x="7531528" y="304800"/>
            <a:ext cx="926672" cy="1316850"/>
          </a:xfrm>
          <a:prstGeom prst="rect">
            <a:avLst/>
          </a:prstGeom>
        </p:spPr>
      </p:pic>
      <p:sp>
        <p:nvSpPr>
          <p:cNvPr id="3" name="Slide Number Placeholder 2">
            <a:extLst>
              <a:ext uri="{FF2B5EF4-FFF2-40B4-BE49-F238E27FC236}">
                <a16:creationId xmlns:a16="http://schemas.microsoft.com/office/drawing/2014/main" id="{0A144769-F5D7-4A92-AC9F-F2C12A98A2FD}"/>
              </a:ext>
            </a:extLst>
          </p:cNvPr>
          <p:cNvSpPr>
            <a:spLocks noGrp="1"/>
          </p:cNvSpPr>
          <p:nvPr>
            <p:ph type="sldNum" sz="quarter" idx="12"/>
          </p:nvPr>
        </p:nvSpPr>
        <p:spPr>
          <a:xfrm>
            <a:off x="7516288" y="6400800"/>
            <a:ext cx="1600200" cy="457200"/>
          </a:xfrm>
        </p:spPr>
        <p:txBody>
          <a:bodyPr/>
          <a:lstStyle/>
          <a:p>
            <a:pPr>
              <a:defRPr/>
            </a:pPr>
            <a:fld id="{1F5B16B8-947D-4FBB-B241-B6415930DBA0}" type="slidenum">
              <a:rPr lang="en-US" smtClean="0"/>
              <a:pPr>
                <a:defRPr/>
              </a:pPr>
              <a:t>14</a:t>
            </a:fld>
            <a:endParaRPr lang="en-US" dirty="0"/>
          </a:p>
        </p:txBody>
      </p:sp>
    </p:spTree>
    <p:extLst>
      <p:ext uri="{BB962C8B-B14F-4D97-AF65-F5344CB8AC3E}">
        <p14:creationId xmlns:p14="http://schemas.microsoft.com/office/powerpoint/2010/main" val="518610042"/>
      </p:ext>
    </p:extLst>
  </p:cSld>
  <p:clrMapOvr>
    <a:masterClrMapping/>
  </p:clrMapOvr>
  <p:transition advClick="0" advTm="43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98664" y="304800"/>
            <a:ext cx="7696200" cy="1143000"/>
          </a:xfrm>
        </p:spPr>
        <p:txBody>
          <a:bodyPr/>
          <a:lstStyle/>
          <a:p>
            <a:pPr algn="ctr" eaLnBrk="1" hangingPunct="1"/>
            <a:r>
              <a:rPr lang="en-US" sz="3200" dirty="0"/>
              <a:t>RCIA OPEN FORUM</a:t>
            </a:r>
            <a:br>
              <a:rPr lang="en-US" sz="3200" dirty="0"/>
            </a:br>
            <a:r>
              <a:rPr lang="en-US" sz="3200" i="1" dirty="0"/>
              <a:t>RCIA Adapted for Children</a:t>
            </a:r>
            <a:endParaRPr lang="en-US" sz="2400" dirty="0"/>
          </a:p>
        </p:txBody>
      </p:sp>
      <p:sp>
        <p:nvSpPr>
          <p:cNvPr id="10243" name="Rectangle 3"/>
          <p:cNvSpPr>
            <a:spLocks noGrp="1" noChangeArrowheads="1"/>
          </p:cNvSpPr>
          <p:nvPr>
            <p:ph type="body" idx="1"/>
          </p:nvPr>
        </p:nvSpPr>
        <p:spPr>
          <a:xfrm>
            <a:off x="0" y="1676400"/>
            <a:ext cx="8991600" cy="4495799"/>
          </a:xfrm>
        </p:spPr>
        <p:txBody>
          <a:bodyPr/>
          <a:lstStyle/>
          <a:p>
            <a:pPr algn="ctr" eaLnBrk="1" hangingPunct="1">
              <a:buNone/>
            </a:pPr>
            <a:r>
              <a:rPr lang="en-US" sz="3600" b="1" dirty="0"/>
              <a:t>RCIA RITES</a:t>
            </a:r>
          </a:p>
          <a:p>
            <a:pPr lvl="3" eaLnBrk="1" hangingPunct="1"/>
            <a:r>
              <a:rPr lang="en-US" sz="2400" dirty="0"/>
              <a:t>Rite of Acceptance</a:t>
            </a:r>
          </a:p>
          <a:p>
            <a:pPr lvl="3" eaLnBrk="1" hangingPunct="1"/>
            <a:r>
              <a:rPr lang="en-US" sz="2400" dirty="0"/>
              <a:t>Rite of Election</a:t>
            </a:r>
          </a:p>
          <a:p>
            <a:pPr lvl="3" eaLnBrk="1" hangingPunct="1"/>
            <a:r>
              <a:rPr lang="en-US" sz="2400" dirty="0" err="1"/>
              <a:t>Scrutinies</a:t>
            </a:r>
            <a:r>
              <a:rPr lang="en-US" sz="2400" dirty="0"/>
              <a:t> or Penitential Celebration</a:t>
            </a:r>
          </a:p>
          <a:p>
            <a:pPr lvl="3" eaLnBrk="1" hangingPunct="1"/>
            <a:r>
              <a:rPr lang="en-US" sz="2400" dirty="0"/>
              <a:t>Minor Rites</a:t>
            </a:r>
          </a:p>
          <a:p>
            <a:pPr lvl="4" eaLnBrk="1" hangingPunct="1"/>
            <a:r>
              <a:rPr lang="en-US" sz="2400" dirty="0"/>
              <a:t>Blessings</a:t>
            </a:r>
          </a:p>
          <a:p>
            <a:pPr lvl="4" eaLnBrk="1" hangingPunct="1"/>
            <a:r>
              <a:rPr lang="en-US" sz="2400" dirty="0"/>
              <a:t>Exorcisms</a:t>
            </a:r>
          </a:p>
          <a:p>
            <a:pPr lvl="4" eaLnBrk="1" hangingPunct="1"/>
            <a:r>
              <a:rPr lang="en-US" sz="2400" dirty="0"/>
              <a:t>Presentations</a:t>
            </a:r>
          </a:p>
          <a:p>
            <a:pPr lvl="4" eaLnBrk="1" hangingPunct="1"/>
            <a:r>
              <a:rPr lang="en-US" sz="2400" dirty="0"/>
              <a:t>Preparation Rites</a:t>
            </a:r>
          </a:p>
          <a:p>
            <a:pPr lvl="3" eaLnBrk="1" hangingPunct="1"/>
            <a:r>
              <a:rPr lang="en-US" sz="2400" dirty="0"/>
              <a:t>Rites of Initiation:  Baptism, Confirmation, Eucharist</a:t>
            </a:r>
          </a:p>
        </p:txBody>
      </p:sp>
      <p:pic>
        <p:nvPicPr>
          <p:cNvPr id="2" name="Picture 1">
            <a:extLst>
              <a:ext uri="{FF2B5EF4-FFF2-40B4-BE49-F238E27FC236}">
                <a16:creationId xmlns:a16="http://schemas.microsoft.com/office/drawing/2014/main" id="{A6B7F9FA-34F7-4A87-9644-E445F2D4D178}"/>
              </a:ext>
            </a:extLst>
          </p:cNvPr>
          <p:cNvPicPr>
            <a:picLocks noChangeAspect="1"/>
          </p:cNvPicPr>
          <p:nvPr/>
        </p:nvPicPr>
        <p:blipFill>
          <a:blip r:embed="rId3"/>
          <a:stretch>
            <a:fillRect/>
          </a:stretch>
        </p:blipFill>
        <p:spPr>
          <a:xfrm>
            <a:off x="7531528" y="304800"/>
            <a:ext cx="926672" cy="1316850"/>
          </a:xfrm>
          <a:prstGeom prst="rect">
            <a:avLst/>
          </a:prstGeom>
        </p:spPr>
      </p:pic>
      <p:sp>
        <p:nvSpPr>
          <p:cNvPr id="3" name="Slide Number Placeholder 2">
            <a:extLst>
              <a:ext uri="{FF2B5EF4-FFF2-40B4-BE49-F238E27FC236}">
                <a16:creationId xmlns:a16="http://schemas.microsoft.com/office/drawing/2014/main" id="{E12A00D6-EDE4-44D8-A594-025A18494CB5}"/>
              </a:ext>
            </a:extLst>
          </p:cNvPr>
          <p:cNvSpPr>
            <a:spLocks noGrp="1"/>
          </p:cNvSpPr>
          <p:nvPr>
            <p:ph type="sldNum" sz="quarter" idx="12"/>
          </p:nvPr>
        </p:nvSpPr>
        <p:spPr>
          <a:xfrm>
            <a:off x="7531528" y="6400800"/>
            <a:ext cx="1600200" cy="457200"/>
          </a:xfrm>
        </p:spPr>
        <p:txBody>
          <a:bodyPr/>
          <a:lstStyle/>
          <a:p>
            <a:pPr>
              <a:defRPr/>
            </a:pPr>
            <a:fld id="{1F5B16B8-947D-4FBB-B241-B6415930DBA0}" type="slidenum">
              <a:rPr lang="en-US" smtClean="0"/>
              <a:pPr>
                <a:defRPr/>
              </a:pPr>
              <a:t>15</a:t>
            </a:fld>
            <a:endParaRPr lang="en-US" dirty="0"/>
          </a:p>
        </p:txBody>
      </p:sp>
    </p:spTree>
    <p:extLst>
      <p:ext uri="{BB962C8B-B14F-4D97-AF65-F5344CB8AC3E}">
        <p14:creationId xmlns:p14="http://schemas.microsoft.com/office/powerpoint/2010/main" val="4057379639"/>
      </p:ext>
    </p:extLst>
  </p:cSld>
  <p:clrMapOvr>
    <a:masterClrMapping/>
  </p:clrMapOvr>
  <p:transition advClick="0" advTm="43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98664" y="304800"/>
            <a:ext cx="7696200" cy="1143000"/>
          </a:xfrm>
        </p:spPr>
        <p:txBody>
          <a:bodyPr/>
          <a:lstStyle/>
          <a:p>
            <a:pPr algn="ctr" eaLnBrk="1" hangingPunct="1"/>
            <a:r>
              <a:rPr lang="en-US" sz="3200" dirty="0"/>
              <a:t>RCIA OPEN FORUM</a:t>
            </a:r>
            <a:br>
              <a:rPr lang="en-US" sz="3200" dirty="0"/>
            </a:br>
            <a:r>
              <a:rPr lang="en-US" sz="3200" i="1" dirty="0"/>
              <a:t>RCIA Adapted for Children</a:t>
            </a:r>
            <a:endParaRPr lang="en-US" sz="2400" dirty="0"/>
          </a:p>
        </p:txBody>
      </p:sp>
      <p:sp>
        <p:nvSpPr>
          <p:cNvPr id="10243" name="Rectangle 3"/>
          <p:cNvSpPr>
            <a:spLocks noGrp="1" noChangeArrowheads="1"/>
          </p:cNvSpPr>
          <p:nvPr>
            <p:ph type="body" idx="1"/>
          </p:nvPr>
        </p:nvSpPr>
        <p:spPr>
          <a:xfrm>
            <a:off x="0" y="1676400"/>
            <a:ext cx="8991600" cy="4495799"/>
          </a:xfrm>
        </p:spPr>
        <p:txBody>
          <a:bodyPr/>
          <a:lstStyle/>
          <a:p>
            <a:pPr algn="ctr" eaLnBrk="1" hangingPunct="1">
              <a:buNone/>
            </a:pPr>
            <a:r>
              <a:rPr lang="en-US" sz="3600" b="1" dirty="0"/>
              <a:t>CLOSING / SUMMARY</a:t>
            </a:r>
          </a:p>
          <a:p>
            <a:pPr lvl="3" eaLnBrk="1" hangingPunct="1"/>
            <a:r>
              <a:rPr lang="en-US" sz="2400" dirty="0"/>
              <a:t>Initiation of Children, Teens, and Adults is one RITE</a:t>
            </a:r>
          </a:p>
          <a:p>
            <a:pPr lvl="3" eaLnBrk="1" hangingPunct="1"/>
            <a:r>
              <a:rPr lang="en-US" sz="2400" dirty="0"/>
              <a:t>Better to do something rather than nothing</a:t>
            </a:r>
          </a:p>
          <a:p>
            <a:pPr lvl="3" eaLnBrk="1" hangingPunct="1"/>
            <a:r>
              <a:rPr lang="en-US" sz="2400" dirty="0"/>
              <a:t>Flexibility:  different models but follow Canon Law, National Statutes, RCIA Rites</a:t>
            </a:r>
          </a:p>
          <a:p>
            <a:pPr lvl="3" eaLnBrk="1" hangingPunct="1"/>
            <a:r>
              <a:rPr lang="en-US" sz="2400" dirty="0"/>
              <a:t>Do the Liturgical Rites with Children</a:t>
            </a:r>
          </a:p>
          <a:p>
            <a:pPr lvl="3" eaLnBrk="1" hangingPunct="1"/>
            <a:r>
              <a:rPr lang="en-US" sz="2400" dirty="0"/>
              <a:t>Readiness:  Conversion and Discipleship</a:t>
            </a:r>
          </a:p>
          <a:p>
            <a:pPr lvl="3" eaLnBrk="1" hangingPunct="1"/>
            <a:r>
              <a:rPr lang="en-US" sz="2400" dirty="0"/>
              <a:t>Rite of Initiation:  Baptism, Confirmation, Eucharist</a:t>
            </a:r>
          </a:p>
        </p:txBody>
      </p:sp>
      <p:pic>
        <p:nvPicPr>
          <p:cNvPr id="2" name="Picture 1">
            <a:extLst>
              <a:ext uri="{FF2B5EF4-FFF2-40B4-BE49-F238E27FC236}">
                <a16:creationId xmlns:a16="http://schemas.microsoft.com/office/drawing/2014/main" id="{A6B7F9FA-34F7-4A87-9644-E445F2D4D178}"/>
              </a:ext>
            </a:extLst>
          </p:cNvPr>
          <p:cNvPicPr>
            <a:picLocks noChangeAspect="1"/>
          </p:cNvPicPr>
          <p:nvPr/>
        </p:nvPicPr>
        <p:blipFill>
          <a:blip r:embed="rId3"/>
          <a:stretch>
            <a:fillRect/>
          </a:stretch>
        </p:blipFill>
        <p:spPr>
          <a:xfrm>
            <a:off x="7531528" y="304800"/>
            <a:ext cx="926672" cy="1316850"/>
          </a:xfrm>
          <a:prstGeom prst="rect">
            <a:avLst/>
          </a:prstGeom>
        </p:spPr>
      </p:pic>
      <p:sp>
        <p:nvSpPr>
          <p:cNvPr id="3" name="Slide Number Placeholder 2">
            <a:extLst>
              <a:ext uri="{FF2B5EF4-FFF2-40B4-BE49-F238E27FC236}">
                <a16:creationId xmlns:a16="http://schemas.microsoft.com/office/drawing/2014/main" id="{E12A00D6-EDE4-44D8-A594-025A18494CB5}"/>
              </a:ext>
            </a:extLst>
          </p:cNvPr>
          <p:cNvSpPr>
            <a:spLocks noGrp="1"/>
          </p:cNvSpPr>
          <p:nvPr>
            <p:ph type="sldNum" sz="quarter" idx="12"/>
          </p:nvPr>
        </p:nvSpPr>
        <p:spPr>
          <a:xfrm>
            <a:off x="7531528" y="6400800"/>
            <a:ext cx="1600200" cy="457200"/>
          </a:xfrm>
        </p:spPr>
        <p:txBody>
          <a:bodyPr/>
          <a:lstStyle/>
          <a:p>
            <a:pPr>
              <a:defRPr/>
            </a:pPr>
            <a:fld id="{1F5B16B8-947D-4FBB-B241-B6415930DBA0}" type="slidenum">
              <a:rPr lang="en-US" smtClean="0"/>
              <a:pPr>
                <a:defRPr/>
              </a:pPr>
              <a:t>16</a:t>
            </a:fld>
            <a:endParaRPr lang="en-US" dirty="0"/>
          </a:p>
        </p:txBody>
      </p:sp>
    </p:spTree>
    <p:extLst>
      <p:ext uri="{BB962C8B-B14F-4D97-AF65-F5344CB8AC3E}">
        <p14:creationId xmlns:p14="http://schemas.microsoft.com/office/powerpoint/2010/main" val="3331583546"/>
      </p:ext>
    </p:extLst>
  </p:cSld>
  <p:clrMapOvr>
    <a:masterClrMapping/>
  </p:clrMapOvr>
  <p:transition advClick="0" advTm="43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615950" y="1676400"/>
            <a:ext cx="8398348" cy="4648199"/>
          </a:xfrm>
        </p:spPr>
        <p:txBody>
          <a:bodyPr/>
          <a:lstStyle/>
          <a:p>
            <a:pPr eaLnBrk="1" hangingPunct="1">
              <a:buNone/>
            </a:pPr>
            <a:r>
              <a:rPr lang="en-US" sz="2800" b="1" dirty="0"/>
              <a:t>CODE OF CANON LAW </a:t>
            </a:r>
          </a:p>
          <a:p>
            <a:pPr eaLnBrk="1" hangingPunct="1">
              <a:buNone/>
            </a:pPr>
            <a:r>
              <a:rPr lang="en-US" sz="1800" dirty="0">
                <a:effectLst/>
                <a:ea typeface="Calibri" panose="020F0502020204030204" pitchFamily="34" charset="0"/>
              </a:rPr>
              <a:t>842 §2  The sacraments of baptism, confirmation and the blessed Eucharist so complement one another that all three are required for full Christian initiation.</a:t>
            </a:r>
          </a:p>
          <a:p>
            <a:pPr marL="0" marR="0" indent="0">
              <a:spcBef>
                <a:spcPts val="0"/>
              </a:spcBef>
              <a:spcAft>
                <a:spcPts val="0"/>
              </a:spcAft>
              <a:buNone/>
            </a:pPr>
            <a:r>
              <a:rPr lang="en-US" sz="1800" dirty="0">
                <a:solidFill>
                  <a:srgbClr val="000000"/>
                </a:solidFill>
                <a:effectLst/>
                <a:latin typeface="Arial" panose="020B0604020202020204" pitchFamily="34" charset="0"/>
                <a:ea typeface="Calibri" panose="020F0502020204030204" pitchFamily="34" charset="0"/>
              </a:rPr>
              <a:t>883 </a:t>
            </a:r>
            <a:r>
              <a:rPr lang="en-US" sz="1800" dirty="0">
                <a:effectLst/>
                <a:latin typeface="Arial" panose="020B0604020202020204" pitchFamily="34" charset="0"/>
                <a:ea typeface="Calibri" panose="020F0502020204030204" pitchFamily="34" charset="0"/>
              </a:rPr>
              <a:t>§2 </a:t>
            </a:r>
            <a:r>
              <a:rPr lang="en-US" sz="1800" i="1" dirty="0">
                <a:effectLst/>
                <a:latin typeface="Arial" panose="020B0604020202020204" pitchFamily="34" charset="0"/>
                <a:ea typeface="Calibri" panose="020F0502020204030204" pitchFamily="34" charset="0"/>
              </a:rPr>
              <a:t> </a:t>
            </a:r>
            <a:r>
              <a:rPr lang="en-US" sz="1800" dirty="0">
                <a:effectLst/>
                <a:latin typeface="Arial" panose="020B0604020202020204" pitchFamily="34" charset="0"/>
                <a:ea typeface="Calibri" panose="020F0502020204030204" pitchFamily="34" charset="0"/>
              </a:rPr>
              <a:t>The priest </a:t>
            </a:r>
            <a:r>
              <a:rPr lang="en-US" sz="1800" dirty="0">
                <a:solidFill>
                  <a:srgbClr val="000000"/>
                </a:solidFill>
                <a:effectLst/>
                <a:latin typeface="Arial" panose="020B0604020202020204" pitchFamily="34" charset="0"/>
                <a:ea typeface="Calibri" panose="020F0502020204030204" pitchFamily="34" charset="0"/>
              </a:rPr>
              <a:t>who presides at the reception of these young children of catechetical age </a:t>
            </a:r>
            <a:r>
              <a:rPr lang="en-US" sz="1800" b="1" dirty="0">
                <a:solidFill>
                  <a:srgbClr val="000000"/>
                </a:solidFill>
                <a:effectLst/>
                <a:latin typeface="Arial" panose="020B0604020202020204" pitchFamily="34" charset="0"/>
                <a:ea typeface="Calibri" panose="020F0502020204030204" pitchFamily="34" charset="0"/>
              </a:rPr>
              <a:t>receives from the law the faculty to confirm them.</a:t>
            </a:r>
            <a:endParaRPr lang="en-US" sz="1800" dirty="0">
              <a:effectLst/>
              <a:latin typeface="Calibri" panose="020F0502020204030204" pitchFamily="34" charset="0"/>
              <a:ea typeface="Calibri" panose="020F0502020204030204" pitchFamily="34" charset="0"/>
            </a:endParaRPr>
          </a:p>
          <a:p>
            <a:pPr eaLnBrk="1" hangingPunct="1">
              <a:buNone/>
            </a:pPr>
            <a:r>
              <a:rPr lang="en-US" sz="1800" dirty="0">
                <a:solidFill>
                  <a:srgbClr val="000000"/>
                </a:solidFill>
                <a:effectLst/>
                <a:latin typeface="Arial" panose="020B0604020202020204" pitchFamily="34" charset="0"/>
                <a:ea typeface="Calibri" panose="020F0502020204030204" pitchFamily="34" charset="0"/>
              </a:rPr>
              <a:t>885 §</a:t>
            </a:r>
            <a:r>
              <a:rPr lang="en-US" sz="1800" dirty="0">
                <a:effectLst/>
                <a:latin typeface="Arial" panose="020B0604020202020204" pitchFamily="34" charset="0"/>
                <a:ea typeface="Calibri" panose="020F0502020204030204" pitchFamily="34" charset="0"/>
              </a:rPr>
              <a:t>2</a:t>
            </a:r>
            <a:r>
              <a:rPr lang="en-US" sz="1800" dirty="0">
                <a:solidFill>
                  <a:srgbClr val="000000"/>
                </a:solidFill>
                <a:effectLst/>
                <a:latin typeface="Arial" panose="020B0604020202020204" pitchFamily="34" charset="0"/>
                <a:ea typeface="Calibri" panose="020F0502020204030204" pitchFamily="34" charset="0"/>
              </a:rPr>
              <a:t> </a:t>
            </a:r>
            <a:r>
              <a:rPr lang="en-US" sz="1800" i="1" dirty="0">
                <a:solidFill>
                  <a:srgbClr val="000000"/>
                </a:solidFill>
                <a:effectLst/>
                <a:latin typeface="Arial" panose="020B0604020202020204" pitchFamily="34" charset="0"/>
                <a:ea typeface="Calibri" panose="020F0502020204030204" pitchFamily="34" charset="0"/>
              </a:rPr>
              <a:t> </a:t>
            </a:r>
            <a:r>
              <a:rPr lang="en-US" sz="1800" dirty="0">
                <a:solidFill>
                  <a:srgbClr val="000000"/>
                </a:solidFill>
                <a:effectLst/>
                <a:latin typeface="Arial" panose="020B0604020202020204" pitchFamily="34" charset="0"/>
                <a:ea typeface="Calibri" panose="020F0502020204030204" pitchFamily="34" charset="0"/>
              </a:rPr>
              <a:t>Those who have the faculty to confirm </a:t>
            </a:r>
            <a:r>
              <a:rPr lang="en-US" sz="1800" b="1" dirty="0">
                <a:solidFill>
                  <a:srgbClr val="000000"/>
                </a:solidFill>
                <a:effectLst/>
                <a:latin typeface="Arial" panose="020B0604020202020204" pitchFamily="34" charset="0"/>
                <a:ea typeface="Calibri" panose="020F0502020204030204" pitchFamily="34" charset="0"/>
              </a:rPr>
              <a:t>are bound to exercise it.</a:t>
            </a:r>
          </a:p>
          <a:p>
            <a:pPr eaLnBrk="1" hangingPunct="1">
              <a:buNone/>
            </a:pPr>
            <a:r>
              <a:rPr lang="en-US" sz="2400" b="1" dirty="0"/>
              <a:t>NATIONAL STATUTES FOR THE CATECHUMENATE</a:t>
            </a:r>
            <a:endParaRPr lang="en-US" sz="3000" dirty="0"/>
          </a:p>
          <a:p>
            <a:pPr algn="ctr" eaLnBrk="1" hangingPunct="1">
              <a:buNone/>
            </a:pPr>
            <a:endParaRPr lang="en-US" sz="3000" b="1" i="1" dirty="0"/>
          </a:p>
          <a:p>
            <a:pPr eaLnBrk="1" hangingPunct="1">
              <a:lnSpc>
                <a:spcPct val="80000"/>
              </a:lnSpc>
              <a:buNone/>
            </a:pPr>
            <a:endParaRPr lang="en-US" sz="3000" dirty="0"/>
          </a:p>
        </p:txBody>
      </p:sp>
      <p:sp>
        <p:nvSpPr>
          <p:cNvPr id="8" name="Rectangle 2">
            <a:extLst>
              <a:ext uri="{FF2B5EF4-FFF2-40B4-BE49-F238E27FC236}">
                <a16:creationId xmlns:a16="http://schemas.microsoft.com/office/drawing/2014/main" id="{5DC4408D-97BF-4885-8F66-A47043ADD0C7}"/>
              </a:ext>
            </a:extLst>
          </p:cNvPr>
          <p:cNvSpPr>
            <a:spLocks noGrp="1" noChangeArrowheads="1"/>
          </p:cNvSpPr>
          <p:nvPr>
            <p:ph type="title"/>
          </p:nvPr>
        </p:nvSpPr>
        <p:spPr>
          <a:xfrm>
            <a:off x="0" y="359550"/>
            <a:ext cx="8229600" cy="1143000"/>
          </a:xfrm>
        </p:spPr>
        <p:txBody>
          <a:bodyPr/>
          <a:lstStyle/>
          <a:p>
            <a:pPr algn="ctr" eaLnBrk="1" hangingPunct="1"/>
            <a:r>
              <a:rPr lang="en-US" dirty="0"/>
              <a:t>RCIA OPEN FORUM</a:t>
            </a:r>
            <a:br>
              <a:rPr lang="en-US" dirty="0"/>
            </a:br>
            <a:r>
              <a:rPr lang="en-US" i="1" dirty="0"/>
              <a:t>RCIA Adapted for Children</a:t>
            </a:r>
            <a:endParaRPr lang="en-US" sz="2500" i="1" dirty="0"/>
          </a:p>
        </p:txBody>
      </p:sp>
      <p:pic>
        <p:nvPicPr>
          <p:cNvPr id="3" name="Picture 2">
            <a:extLst>
              <a:ext uri="{FF2B5EF4-FFF2-40B4-BE49-F238E27FC236}">
                <a16:creationId xmlns:a16="http://schemas.microsoft.com/office/drawing/2014/main" id="{1C97237E-3BF1-4E74-8105-125523350F15}"/>
              </a:ext>
            </a:extLst>
          </p:cNvPr>
          <p:cNvPicPr>
            <a:picLocks noChangeAspect="1"/>
          </p:cNvPicPr>
          <p:nvPr/>
        </p:nvPicPr>
        <p:blipFill>
          <a:blip r:embed="rId3"/>
          <a:stretch>
            <a:fillRect/>
          </a:stretch>
        </p:blipFill>
        <p:spPr>
          <a:xfrm>
            <a:off x="7522384" y="322974"/>
            <a:ext cx="920576" cy="1316850"/>
          </a:xfrm>
          <a:prstGeom prst="rect">
            <a:avLst/>
          </a:prstGeom>
        </p:spPr>
      </p:pic>
      <p:sp>
        <p:nvSpPr>
          <p:cNvPr id="2" name="Slide Number Placeholder 1">
            <a:extLst>
              <a:ext uri="{FF2B5EF4-FFF2-40B4-BE49-F238E27FC236}">
                <a16:creationId xmlns:a16="http://schemas.microsoft.com/office/drawing/2014/main" id="{1E6A1D43-C4EB-41E2-A5A2-77DE779A6AEF}"/>
              </a:ext>
            </a:extLst>
          </p:cNvPr>
          <p:cNvSpPr>
            <a:spLocks noGrp="1"/>
          </p:cNvSpPr>
          <p:nvPr>
            <p:ph type="sldNum" sz="quarter" idx="12"/>
          </p:nvPr>
        </p:nvSpPr>
        <p:spPr>
          <a:xfrm>
            <a:off x="7522384" y="6400800"/>
            <a:ext cx="1600200" cy="457200"/>
          </a:xfrm>
        </p:spPr>
        <p:txBody>
          <a:bodyPr/>
          <a:lstStyle/>
          <a:p>
            <a:pPr>
              <a:defRPr/>
            </a:pPr>
            <a:fld id="{1F5B16B8-947D-4FBB-B241-B6415930DBA0}" type="slidenum">
              <a:rPr lang="en-US" smtClean="0"/>
              <a:pPr>
                <a:defRPr/>
              </a:pPr>
              <a:t>17</a:t>
            </a:fld>
            <a:endParaRPr lang="en-US" dirty="0"/>
          </a:p>
        </p:txBody>
      </p:sp>
      <p:pic>
        <p:nvPicPr>
          <p:cNvPr id="6" name="Picture 5">
            <a:extLst>
              <a:ext uri="{FF2B5EF4-FFF2-40B4-BE49-F238E27FC236}">
                <a16:creationId xmlns:a16="http://schemas.microsoft.com/office/drawing/2014/main" id="{88D7AF69-9C1F-4411-82EB-E8A4B7E7A80C}"/>
              </a:ext>
            </a:extLst>
          </p:cNvPr>
          <p:cNvPicPr>
            <a:picLocks noChangeAspect="1"/>
          </p:cNvPicPr>
          <p:nvPr/>
        </p:nvPicPr>
        <p:blipFill>
          <a:blip r:embed="rId4"/>
          <a:stretch>
            <a:fillRect/>
          </a:stretch>
        </p:blipFill>
        <p:spPr>
          <a:xfrm>
            <a:off x="615950" y="4324235"/>
            <a:ext cx="7366722" cy="314369"/>
          </a:xfrm>
          <a:prstGeom prst="rect">
            <a:avLst/>
          </a:prstGeom>
        </p:spPr>
      </p:pic>
      <p:pic>
        <p:nvPicPr>
          <p:cNvPr id="9" name="Picture 8">
            <a:extLst>
              <a:ext uri="{FF2B5EF4-FFF2-40B4-BE49-F238E27FC236}">
                <a16:creationId xmlns:a16="http://schemas.microsoft.com/office/drawing/2014/main" id="{04710BE2-ACA5-4C92-8E15-0A11AA899B0F}"/>
              </a:ext>
            </a:extLst>
          </p:cNvPr>
          <p:cNvPicPr>
            <a:picLocks noChangeAspect="1"/>
          </p:cNvPicPr>
          <p:nvPr/>
        </p:nvPicPr>
        <p:blipFill>
          <a:blip r:embed="rId5"/>
          <a:stretch>
            <a:fillRect/>
          </a:stretch>
        </p:blipFill>
        <p:spPr>
          <a:xfrm>
            <a:off x="628142" y="4676705"/>
            <a:ext cx="6773220" cy="504895"/>
          </a:xfrm>
          <a:prstGeom prst="rect">
            <a:avLst/>
          </a:prstGeom>
        </p:spPr>
      </p:pic>
      <p:pic>
        <p:nvPicPr>
          <p:cNvPr id="11" name="Picture 10">
            <a:extLst>
              <a:ext uri="{FF2B5EF4-FFF2-40B4-BE49-F238E27FC236}">
                <a16:creationId xmlns:a16="http://schemas.microsoft.com/office/drawing/2014/main" id="{2E30FDF8-878C-4192-A074-898CD256660F}"/>
              </a:ext>
            </a:extLst>
          </p:cNvPr>
          <p:cNvPicPr>
            <a:picLocks noChangeAspect="1"/>
          </p:cNvPicPr>
          <p:nvPr/>
        </p:nvPicPr>
        <p:blipFill>
          <a:blip r:embed="rId6"/>
          <a:stretch>
            <a:fillRect/>
          </a:stretch>
        </p:blipFill>
        <p:spPr>
          <a:xfrm>
            <a:off x="628142" y="5162664"/>
            <a:ext cx="7983064" cy="876422"/>
          </a:xfrm>
          <a:prstGeom prst="rect">
            <a:avLst/>
          </a:prstGeom>
        </p:spPr>
      </p:pic>
    </p:spTree>
    <p:extLst>
      <p:ext uri="{BB962C8B-B14F-4D97-AF65-F5344CB8AC3E}">
        <p14:creationId xmlns:p14="http://schemas.microsoft.com/office/powerpoint/2010/main" val="4194040406"/>
      </p:ext>
    </p:extLst>
  </p:cSld>
  <p:clrMapOvr>
    <a:masterClrMapping/>
  </p:clrMapOvr>
  <p:transition advClick="0" advTm="58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98664" y="304800"/>
            <a:ext cx="7696200" cy="1143000"/>
          </a:xfrm>
        </p:spPr>
        <p:txBody>
          <a:bodyPr/>
          <a:lstStyle/>
          <a:p>
            <a:pPr algn="ctr" eaLnBrk="1" hangingPunct="1"/>
            <a:r>
              <a:rPr lang="en-US" sz="3200" dirty="0"/>
              <a:t>RCIA OPEN FORUM</a:t>
            </a:r>
            <a:br>
              <a:rPr lang="en-US" sz="3200" dirty="0"/>
            </a:br>
            <a:r>
              <a:rPr lang="en-US" sz="3200" i="1" dirty="0"/>
              <a:t>RCIA Adapted for Children</a:t>
            </a:r>
            <a:endParaRPr lang="en-US" sz="2400" dirty="0"/>
          </a:p>
        </p:txBody>
      </p:sp>
      <p:sp>
        <p:nvSpPr>
          <p:cNvPr id="10243" name="Rectangle 3"/>
          <p:cNvSpPr>
            <a:spLocks noGrp="1" noChangeArrowheads="1"/>
          </p:cNvSpPr>
          <p:nvPr>
            <p:ph type="body" idx="1"/>
          </p:nvPr>
        </p:nvSpPr>
        <p:spPr>
          <a:xfrm>
            <a:off x="0" y="1774824"/>
            <a:ext cx="9067800" cy="4397375"/>
          </a:xfrm>
        </p:spPr>
        <p:txBody>
          <a:bodyPr/>
          <a:lstStyle/>
          <a:p>
            <a:pPr algn="ctr" eaLnBrk="1" hangingPunct="1">
              <a:buNone/>
            </a:pPr>
            <a:r>
              <a:rPr lang="en-US" sz="3200" b="1" dirty="0"/>
              <a:t>RESOURCES from LTP</a:t>
            </a:r>
          </a:p>
          <a:p>
            <a:pPr lvl="1" eaLnBrk="1" hangingPunct="1"/>
            <a:r>
              <a:rPr lang="en-US" sz="2000" dirty="0" err="1"/>
              <a:t>Senseman</a:t>
            </a:r>
            <a:r>
              <a:rPr lang="en-US" sz="2000" dirty="0"/>
              <a:t>, Rita Burns.  </a:t>
            </a:r>
            <a:r>
              <a:rPr lang="en-US" sz="2000" u="sng" dirty="0"/>
              <a:t>Guide to Adapting the RCIA for Children.</a:t>
            </a:r>
            <a:r>
              <a:rPr lang="en-US" sz="2000" dirty="0"/>
              <a:t>  </a:t>
            </a:r>
          </a:p>
          <a:p>
            <a:pPr lvl="1" eaLnBrk="1" hangingPunct="1"/>
            <a:r>
              <a:rPr lang="en-US" sz="2000" dirty="0" err="1"/>
              <a:t>Tudela</a:t>
            </a:r>
            <a:r>
              <a:rPr lang="en-US" sz="2000" dirty="0"/>
              <a:t>, Michaela I.  </a:t>
            </a:r>
            <a:r>
              <a:rPr lang="en-US" sz="2000" u="sng" dirty="0"/>
              <a:t>Guide to the RCIA for Children:  Q&amp;A for Parents</a:t>
            </a:r>
            <a:r>
              <a:rPr lang="en-US" sz="2000" dirty="0"/>
              <a:t>.</a:t>
            </a:r>
          </a:p>
          <a:p>
            <a:pPr lvl="1" eaLnBrk="1" hangingPunct="1"/>
            <a:r>
              <a:rPr lang="en-US" sz="2000" dirty="0" err="1"/>
              <a:t>Senseman</a:t>
            </a:r>
            <a:r>
              <a:rPr lang="en-US" sz="2000" dirty="0"/>
              <a:t>, Rita Burns.  </a:t>
            </a:r>
            <a:r>
              <a:rPr lang="en-US" sz="2000" u="sng" dirty="0"/>
              <a:t>Guide for Celebrating Christian Initiation with Children. </a:t>
            </a:r>
          </a:p>
          <a:p>
            <a:pPr lvl="3" eaLnBrk="1" hangingPunct="1"/>
            <a:endParaRPr lang="en-US" sz="2800" dirty="0"/>
          </a:p>
        </p:txBody>
      </p:sp>
      <p:pic>
        <p:nvPicPr>
          <p:cNvPr id="2" name="Picture 1">
            <a:extLst>
              <a:ext uri="{FF2B5EF4-FFF2-40B4-BE49-F238E27FC236}">
                <a16:creationId xmlns:a16="http://schemas.microsoft.com/office/drawing/2014/main" id="{A6B7F9FA-34F7-4A87-9644-E445F2D4D178}"/>
              </a:ext>
            </a:extLst>
          </p:cNvPr>
          <p:cNvPicPr>
            <a:picLocks noChangeAspect="1"/>
          </p:cNvPicPr>
          <p:nvPr/>
        </p:nvPicPr>
        <p:blipFill>
          <a:blip r:embed="rId3"/>
          <a:stretch>
            <a:fillRect/>
          </a:stretch>
        </p:blipFill>
        <p:spPr>
          <a:xfrm>
            <a:off x="7531528" y="304800"/>
            <a:ext cx="926672" cy="1316850"/>
          </a:xfrm>
          <a:prstGeom prst="rect">
            <a:avLst/>
          </a:prstGeom>
        </p:spPr>
      </p:pic>
      <p:sp>
        <p:nvSpPr>
          <p:cNvPr id="3" name="Slide Number Placeholder 2">
            <a:extLst>
              <a:ext uri="{FF2B5EF4-FFF2-40B4-BE49-F238E27FC236}">
                <a16:creationId xmlns:a16="http://schemas.microsoft.com/office/drawing/2014/main" id="{314E90EB-B59E-4750-A48A-0630FCDEA88A}"/>
              </a:ext>
            </a:extLst>
          </p:cNvPr>
          <p:cNvSpPr>
            <a:spLocks noGrp="1"/>
          </p:cNvSpPr>
          <p:nvPr>
            <p:ph type="sldNum" sz="quarter" idx="12"/>
          </p:nvPr>
        </p:nvSpPr>
        <p:spPr>
          <a:xfrm>
            <a:off x="7519416" y="6400800"/>
            <a:ext cx="1600200" cy="457200"/>
          </a:xfrm>
        </p:spPr>
        <p:txBody>
          <a:bodyPr/>
          <a:lstStyle/>
          <a:p>
            <a:pPr>
              <a:defRPr/>
            </a:pPr>
            <a:fld id="{1F5B16B8-947D-4FBB-B241-B6415930DBA0}" type="slidenum">
              <a:rPr lang="en-US" smtClean="0"/>
              <a:pPr>
                <a:defRPr/>
              </a:pPr>
              <a:t>18</a:t>
            </a:fld>
            <a:endParaRPr lang="en-US" dirty="0"/>
          </a:p>
        </p:txBody>
      </p:sp>
      <p:pic>
        <p:nvPicPr>
          <p:cNvPr id="5" name="Picture 4">
            <a:extLst>
              <a:ext uri="{FF2B5EF4-FFF2-40B4-BE49-F238E27FC236}">
                <a16:creationId xmlns:a16="http://schemas.microsoft.com/office/drawing/2014/main" id="{D5DB7B7E-F7D6-42E7-9C17-49DAB53EF265}"/>
              </a:ext>
            </a:extLst>
          </p:cNvPr>
          <p:cNvPicPr>
            <a:picLocks noChangeAspect="1"/>
          </p:cNvPicPr>
          <p:nvPr/>
        </p:nvPicPr>
        <p:blipFill>
          <a:blip r:embed="rId4"/>
          <a:stretch>
            <a:fillRect/>
          </a:stretch>
        </p:blipFill>
        <p:spPr>
          <a:xfrm>
            <a:off x="2514600" y="3573522"/>
            <a:ext cx="5303980" cy="2979678"/>
          </a:xfrm>
          <a:prstGeom prst="rect">
            <a:avLst/>
          </a:prstGeom>
        </p:spPr>
      </p:pic>
    </p:spTree>
    <p:extLst>
      <p:ext uri="{BB962C8B-B14F-4D97-AF65-F5344CB8AC3E}">
        <p14:creationId xmlns:p14="http://schemas.microsoft.com/office/powerpoint/2010/main" val="1225135707"/>
      </p:ext>
    </p:extLst>
  </p:cSld>
  <p:clrMapOvr>
    <a:masterClrMapping/>
  </p:clrMapOvr>
  <p:transition advClick="0" advTm="43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98664" y="304800"/>
            <a:ext cx="7696200" cy="1143000"/>
          </a:xfrm>
        </p:spPr>
        <p:txBody>
          <a:bodyPr/>
          <a:lstStyle/>
          <a:p>
            <a:pPr algn="ctr" eaLnBrk="1" hangingPunct="1"/>
            <a:r>
              <a:rPr lang="en-US" sz="3200" dirty="0"/>
              <a:t>RCIA OPEN FORUM</a:t>
            </a:r>
            <a:br>
              <a:rPr lang="en-US" sz="3200" dirty="0"/>
            </a:br>
            <a:r>
              <a:rPr lang="en-US" sz="3200" i="1" dirty="0"/>
              <a:t>RCIA Adapted for Children</a:t>
            </a:r>
            <a:endParaRPr lang="en-US" sz="2400" dirty="0"/>
          </a:p>
        </p:txBody>
      </p:sp>
      <p:sp>
        <p:nvSpPr>
          <p:cNvPr id="10243" name="Rectangle 3"/>
          <p:cNvSpPr>
            <a:spLocks noGrp="1" noChangeArrowheads="1"/>
          </p:cNvSpPr>
          <p:nvPr>
            <p:ph type="body" idx="1"/>
          </p:nvPr>
        </p:nvSpPr>
        <p:spPr>
          <a:xfrm>
            <a:off x="0" y="1774824"/>
            <a:ext cx="9067800" cy="4397375"/>
          </a:xfrm>
        </p:spPr>
        <p:txBody>
          <a:bodyPr/>
          <a:lstStyle/>
          <a:p>
            <a:pPr algn="ctr" eaLnBrk="1" hangingPunct="1">
              <a:buNone/>
            </a:pPr>
            <a:r>
              <a:rPr lang="en-US" sz="3200" b="1" dirty="0"/>
              <a:t>RESOURCES from Liguori</a:t>
            </a:r>
          </a:p>
          <a:p>
            <a:pPr lvl="1" eaLnBrk="1" hangingPunct="1"/>
            <a:r>
              <a:rPr lang="en-US" sz="2000" u="sng" dirty="0"/>
              <a:t>Journey of Faith for Children</a:t>
            </a:r>
            <a:r>
              <a:rPr lang="en-US" sz="2000" dirty="0"/>
              <a:t>.</a:t>
            </a:r>
            <a:endParaRPr lang="en-US" sz="2000" u="sng" dirty="0"/>
          </a:p>
          <a:p>
            <a:pPr marL="1371600" lvl="3" indent="0" eaLnBrk="1" hangingPunct="1">
              <a:buNone/>
            </a:pPr>
            <a:r>
              <a:rPr lang="en-US" dirty="0"/>
              <a:t>(English &amp; Spanish)</a:t>
            </a:r>
          </a:p>
        </p:txBody>
      </p:sp>
      <p:pic>
        <p:nvPicPr>
          <p:cNvPr id="2" name="Picture 1">
            <a:extLst>
              <a:ext uri="{FF2B5EF4-FFF2-40B4-BE49-F238E27FC236}">
                <a16:creationId xmlns:a16="http://schemas.microsoft.com/office/drawing/2014/main" id="{A6B7F9FA-34F7-4A87-9644-E445F2D4D178}"/>
              </a:ext>
            </a:extLst>
          </p:cNvPr>
          <p:cNvPicPr>
            <a:picLocks noChangeAspect="1"/>
          </p:cNvPicPr>
          <p:nvPr/>
        </p:nvPicPr>
        <p:blipFill>
          <a:blip r:embed="rId3"/>
          <a:stretch>
            <a:fillRect/>
          </a:stretch>
        </p:blipFill>
        <p:spPr>
          <a:xfrm>
            <a:off x="7531528" y="304800"/>
            <a:ext cx="926672" cy="1316850"/>
          </a:xfrm>
          <a:prstGeom prst="rect">
            <a:avLst/>
          </a:prstGeom>
        </p:spPr>
      </p:pic>
      <p:sp>
        <p:nvSpPr>
          <p:cNvPr id="3" name="Slide Number Placeholder 2">
            <a:extLst>
              <a:ext uri="{FF2B5EF4-FFF2-40B4-BE49-F238E27FC236}">
                <a16:creationId xmlns:a16="http://schemas.microsoft.com/office/drawing/2014/main" id="{314E90EB-B59E-4750-A48A-0630FCDEA88A}"/>
              </a:ext>
            </a:extLst>
          </p:cNvPr>
          <p:cNvSpPr>
            <a:spLocks noGrp="1"/>
          </p:cNvSpPr>
          <p:nvPr>
            <p:ph type="sldNum" sz="quarter" idx="12"/>
          </p:nvPr>
        </p:nvSpPr>
        <p:spPr>
          <a:xfrm>
            <a:off x="7519416" y="6400800"/>
            <a:ext cx="1600200" cy="457200"/>
          </a:xfrm>
        </p:spPr>
        <p:txBody>
          <a:bodyPr/>
          <a:lstStyle/>
          <a:p>
            <a:pPr>
              <a:defRPr/>
            </a:pPr>
            <a:fld id="{1F5B16B8-947D-4FBB-B241-B6415930DBA0}" type="slidenum">
              <a:rPr lang="en-US" smtClean="0"/>
              <a:pPr>
                <a:defRPr/>
              </a:pPr>
              <a:t>19</a:t>
            </a:fld>
            <a:endParaRPr lang="en-US" dirty="0"/>
          </a:p>
        </p:txBody>
      </p:sp>
      <p:pic>
        <p:nvPicPr>
          <p:cNvPr id="6" name="Picture 5">
            <a:extLst>
              <a:ext uri="{FF2B5EF4-FFF2-40B4-BE49-F238E27FC236}">
                <a16:creationId xmlns:a16="http://schemas.microsoft.com/office/drawing/2014/main" id="{9A320207-7CDE-4842-9B9D-F3F56E179305}"/>
              </a:ext>
            </a:extLst>
          </p:cNvPr>
          <p:cNvPicPr>
            <a:picLocks noChangeAspect="1"/>
          </p:cNvPicPr>
          <p:nvPr/>
        </p:nvPicPr>
        <p:blipFill>
          <a:blip r:embed="rId4"/>
          <a:stretch>
            <a:fillRect/>
          </a:stretch>
        </p:blipFill>
        <p:spPr>
          <a:xfrm>
            <a:off x="4883872" y="2348559"/>
            <a:ext cx="3077464" cy="3952430"/>
          </a:xfrm>
          <a:prstGeom prst="rect">
            <a:avLst/>
          </a:prstGeom>
        </p:spPr>
      </p:pic>
    </p:spTree>
    <p:extLst>
      <p:ext uri="{BB962C8B-B14F-4D97-AF65-F5344CB8AC3E}">
        <p14:creationId xmlns:p14="http://schemas.microsoft.com/office/powerpoint/2010/main" val="1188241117"/>
      </p:ext>
    </p:extLst>
  </p:cSld>
  <p:clrMapOvr>
    <a:masterClrMapping/>
  </p:clrMapOvr>
  <p:transition advClick="0" advTm="43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09600" y="228600"/>
            <a:ext cx="7696200" cy="1295400"/>
          </a:xfrm>
        </p:spPr>
        <p:txBody>
          <a:bodyPr/>
          <a:lstStyle/>
          <a:p>
            <a:pPr algn="ctr" eaLnBrk="1" hangingPunct="1"/>
            <a:r>
              <a:rPr lang="en-US" dirty="0"/>
              <a:t>RCIA OPEN FORUM</a:t>
            </a:r>
            <a:br>
              <a:rPr lang="en-US" dirty="0"/>
            </a:br>
            <a:r>
              <a:rPr lang="en-US" i="1" dirty="0"/>
              <a:t>RCIA Adapted for Children</a:t>
            </a:r>
            <a:endParaRPr lang="en-US" sz="2500" i="1" dirty="0"/>
          </a:p>
        </p:txBody>
      </p:sp>
      <p:sp>
        <p:nvSpPr>
          <p:cNvPr id="3075" name="Rectangle 3"/>
          <p:cNvSpPr>
            <a:spLocks noGrp="1" noChangeArrowheads="1"/>
          </p:cNvSpPr>
          <p:nvPr>
            <p:ph type="body" idx="1"/>
          </p:nvPr>
        </p:nvSpPr>
        <p:spPr>
          <a:xfrm>
            <a:off x="838200" y="1393825"/>
            <a:ext cx="7772400" cy="5006975"/>
          </a:xfrm>
        </p:spPr>
        <p:txBody>
          <a:bodyPr/>
          <a:lstStyle/>
          <a:p>
            <a:pPr eaLnBrk="1" hangingPunct="1">
              <a:lnSpc>
                <a:spcPct val="80000"/>
              </a:lnSpc>
            </a:pPr>
            <a:endParaRPr lang="en-US" sz="2000" dirty="0"/>
          </a:p>
          <a:p>
            <a:pPr marL="0" indent="0" algn="ctr">
              <a:buNone/>
            </a:pPr>
            <a:r>
              <a:rPr lang="en-US" sz="2200" b="1" dirty="0"/>
              <a:t>OPENING PRAYER</a:t>
            </a:r>
          </a:p>
          <a:p>
            <a:pPr marL="0" marR="0" indent="0">
              <a:lnSpc>
                <a:spcPct val="107000"/>
              </a:lnSpc>
              <a:spcBef>
                <a:spcPts val="0"/>
              </a:spcBef>
              <a:spcAft>
                <a:spcPts val="0"/>
              </a:spcAft>
              <a:buNone/>
            </a:pPr>
            <a:r>
              <a:rPr lang="en-US" sz="2000" dirty="0">
                <a:solidFill>
                  <a:srgbClr val="333333"/>
                </a:solidFill>
                <a:effectLst/>
                <a:ea typeface="Calibri" panose="020F0502020204030204" pitchFamily="34" charset="0"/>
                <a:cs typeface="Times New Roman" panose="02020603050405020304" pitchFamily="18" charset="0"/>
              </a:rPr>
              <a:t>God who calls us to Him,</a:t>
            </a:r>
            <a:endParaRPr lang="en-US" sz="20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solidFill>
                  <a:srgbClr val="333333"/>
                </a:solidFill>
                <a:effectLst/>
                <a:ea typeface="Calibri" panose="020F0502020204030204" pitchFamily="34" charset="0"/>
                <a:cs typeface="Times New Roman" panose="02020603050405020304" pitchFamily="18" charset="0"/>
              </a:rPr>
              <a:t>We thank you for gathering us together.</a:t>
            </a:r>
            <a:endParaRPr lang="en-US" sz="20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solidFill>
                  <a:srgbClr val="333333"/>
                </a:solidFill>
                <a:effectLst/>
                <a:ea typeface="Calibri" panose="020F0502020204030204" pitchFamily="34" charset="0"/>
                <a:cs typeface="Times New Roman" panose="02020603050405020304" pitchFamily="18" charset="0"/>
              </a:rPr>
              <a:t>Help us to grow in knowledge and wisdom so we bring the children closer to You. </a:t>
            </a:r>
            <a:br>
              <a:rPr lang="en-US" sz="2000" dirty="0">
                <a:solidFill>
                  <a:srgbClr val="333333"/>
                </a:solidFill>
                <a:effectLst/>
                <a:ea typeface="Calibri" panose="020F0502020204030204" pitchFamily="34" charset="0"/>
                <a:cs typeface="Times New Roman" panose="02020603050405020304" pitchFamily="18" charset="0"/>
              </a:rPr>
            </a:br>
            <a:r>
              <a:rPr lang="en-US" sz="2000" dirty="0">
                <a:solidFill>
                  <a:srgbClr val="333333"/>
                </a:solidFill>
                <a:effectLst/>
                <a:ea typeface="Calibri" panose="020F0502020204030204" pitchFamily="34" charset="0"/>
                <a:cs typeface="Times New Roman" panose="02020603050405020304" pitchFamily="18" charset="0"/>
              </a:rPr>
              <a:t>May our minds and hearts be open today and every day. </a:t>
            </a:r>
          </a:p>
          <a:p>
            <a:pPr marL="0" marR="0" indent="0">
              <a:lnSpc>
                <a:spcPct val="107000"/>
              </a:lnSpc>
              <a:spcBef>
                <a:spcPts val="0"/>
              </a:spcBef>
              <a:spcAft>
                <a:spcPts val="0"/>
              </a:spcAft>
              <a:buNone/>
            </a:pPr>
            <a:r>
              <a:rPr lang="en-US" sz="2000" dirty="0">
                <a:solidFill>
                  <a:srgbClr val="333333"/>
                </a:solidFill>
                <a:effectLst/>
                <a:ea typeface="Calibri" panose="020F0502020204030204" pitchFamily="34" charset="0"/>
                <a:cs typeface="Times New Roman" panose="02020603050405020304" pitchFamily="18" charset="0"/>
              </a:rPr>
              <a:t>Inspire us to share our gifts and love with the children we serve so they come to know You—Father, Son, and Holy Spirit—and receive the Sacraments of Initiation.  </a:t>
            </a:r>
          </a:p>
          <a:p>
            <a:pPr marL="0" marR="0" indent="0">
              <a:lnSpc>
                <a:spcPct val="107000"/>
              </a:lnSpc>
              <a:spcBef>
                <a:spcPts val="0"/>
              </a:spcBef>
              <a:spcAft>
                <a:spcPts val="0"/>
              </a:spcAft>
              <a:buNone/>
            </a:pPr>
            <a:r>
              <a:rPr lang="en-US" sz="2000" dirty="0">
                <a:solidFill>
                  <a:srgbClr val="333333"/>
                </a:solidFill>
                <a:effectLst/>
                <a:ea typeface="Calibri" panose="020F0502020204030204" pitchFamily="34" charset="0"/>
                <a:cs typeface="Times New Roman" panose="02020603050405020304" pitchFamily="18" charset="0"/>
              </a:rPr>
              <a:t>May our witness to the Paschal Mystery and living out our baptismal mission shine a light on the children and families that come to us, so the Body of Christ can grow bigger and stronger.  </a:t>
            </a:r>
          </a:p>
          <a:p>
            <a:pPr marL="0" marR="0" indent="0">
              <a:lnSpc>
                <a:spcPct val="107000"/>
              </a:lnSpc>
              <a:spcBef>
                <a:spcPts val="0"/>
              </a:spcBef>
              <a:spcAft>
                <a:spcPts val="0"/>
              </a:spcAft>
              <a:buNone/>
            </a:pPr>
            <a:r>
              <a:rPr lang="en-US" sz="2000" dirty="0">
                <a:solidFill>
                  <a:srgbClr val="333333"/>
                </a:solidFill>
                <a:effectLst/>
                <a:ea typeface="Calibri" panose="020F0502020204030204" pitchFamily="34" charset="0"/>
                <a:cs typeface="Times New Roman" panose="02020603050405020304" pitchFamily="18" charset="0"/>
              </a:rPr>
              <a:t>In Jesus’ name, we pray.  Amen. </a:t>
            </a:r>
          </a:p>
          <a:p>
            <a:pPr algn="ctr" eaLnBrk="1" hangingPunct="1">
              <a:lnSpc>
                <a:spcPct val="80000"/>
              </a:lnSpc>
              <a:buFont typeface="Wingdings" pitchFamily="2" charset="2"/>
              <a:buNone/>
            </a:pPr>
            <a:endParaRPr lang="en-US" sz="1900" dirty="0"/>
          </a:p>
        </p:txBody>
      </p:sp>
      <p:pic>
        <p:nvPicPr>
          <p:cNvPr id="2" name="Picture 1">
            <a:extLst>
              <a:ext uri="{FF2B5EF4-FFF2-40B4-BE49-F238E27FC236}">
                <a16:creationId xmlns:a16="http://schemas.microsoft.com/office/drawing/2014/main" id="{03CC2A2C-5785-410A-BE35-19EFCBB07785}"/>
              </a:ext>
            </a:extLst>
          </p:cNvPr>
          <p:cNvPicPr>
            <a:picLocks noChangeAspect="1"/>
          </p:cNvPicPr>
          <p:nvPr/>
        </p:nvPicPr>
        <p:blipFill>
          <a:blip r:embed="rId3"/>
          <a:stretch>
            <a:fillRect/>
          </a:stretch>
        </p:blipFill>
        <p:spPr>
          <a:xfrm>
            <a:off x="7613824" y="304800"/>
            <a:ext cx="920576" cy="1316850"/>
          </a:xfrm>
          <a:prstGeom prst="rect">
            <a:avLst/>
          </a:prstGeom>
        </p:spPr>
      </p:pic>
      <p:sp>
        <p:nvSpPr>
          <p:cNvPr id="3" name="Slide Number Placeholder 2">
            <a:extLst>
              <a:ext uri="{FF2B5EF4-FFF2-40B4-BE49-F238E27FC236}">
                <a16:creationId xmlns:a16="http://schemas.microsoft.com/office/drawing/2014/main" id="{8744641E-0DF1-4CC6-8897-5B88334E2A3B}"/>
              </a:ext>
            </a:extLst>
          </p:cNvPr>
          <p:cNvSpPr>
            <a:spLocks noGrp="1"/>
          </p:cNvSpPr>
          <p:nvPr>
            <p:ph type="sldNum" sz="quarter" idx="12"/>
          </p:nvPr>
        </p:nvSpPr>
        <p:spPr>
          <a:xfrm>
            <a:off x="7543800" y="6400800"/>
            <a:ext cx="1600200" cy="457200"/>
          </a:xfrm>
        </p:spPr>
        <p:txBody>
          <a:bodyPr/>
          <a:lstStyle/>
          <a:p>
            <a:pPr>
              <a:defRPr/>
            </a:pPr>
            <a:fld id="{1F5B16B8-947D-4FBB-B241-B6415930DBA0}" type="slidenum">
              <a:rPr lang="en-US" smtClean="0"/>
              <a:pPr>
                <a:defRPr/>
              </a:pPr>
              <a:t>2</a:t>
            </a:fld>
            <a:endParaRPr lang="en-US" dirty="0"/>
          </a:p>
        </p:txBody>
      </p:sp>
    </p:spTree>
    <p:extLst>
      <p:ext uri="{BB962C8B-B14F-4D97-AF65-F5344CB8AC3E}">
        <p14:creationId xmlns:p14="http://schemas.microsoft.com/office/powerpoint/2010/main" val="1679546208"/>
      </p:ext>
    </p:extLst>
  </p:cSld>
  <p:clrMapOvr>
    <a:masterClrMapping/>
  </p:clrMapOvr>
  <p:transition advClick="0" advTm="48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255351" y="1930565"/>
            <a:ext cx="8633298" cy="4363663"/>
          </a:xfrm>
        </p:spPr>
        <p:txBody>
          <a:bodyPr/>
          <a:lstStyle/>
          <a:p>
            <a:pPr algn="ctr" eaLnBrk="1" hangingPunct="1">
              <a:lnSpc>
                <a:spcPct val="80000"/>
              </a:lnSpc>
              <a:buNone/>
            </a:pPr>
            <a:r>
              <a:rPr lang="en-US" sz="4000" b="1" dirty="0"/>
              <a:t>QUESTIONS</a:t>
            </a:r>
          </a:p>
        </p:txBody>
      </p:sp>
      <p:cxnSp>
        <p:nvCxnSpPr>
          <p:cNvPr id="4" name="Straight Connector 3"/>
          <p:cNvCxnSpPr/>
          <p:nvPr/>
        </p:nvCxnSpPr>
        <p:spPr bwMode="auto">
          <a:xfrm>
            <a:off x="381000" y="1828800"/>
            <a:ext cx="81470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 name="Rectangle 2">
            <a:extLst>
              <a:ext uri="{FF2B5EF4-FFF2-40B4-BE49-F238E27FC236}">
                <a16:creationId xmlns:a16="http://schemas.microsoft.com/office/drawing/2014/main" id="{5DC4408D-97BF-4885-8F66-A47043ADD0C7}"/>
              </a:ext>
            </a:extLst>
          </p:cNvPr>
          <p:cNvSpPr>
            <a:spLocks noGrp="1" noChangeArrowheads="1"/>
          </p:cNvSpPr>
          <p:nvPr>
            <p:ph type="title"/>
          </p:nvPr>
        </p:nvSpPr>
        <p:spPr>
          <a:xfrm>
            <a:off x="158496" y="395058"/>
            <a:ext cx="8229600" cy="1143000"/>
          </a:xfrm>
        </p:spPr>
        <p:txBody>
          <a:bodyPr/>
          <a:lstStyle/>
          <a:p>
            <a:pPr algn="ctr" eaLnBrk="1" hangingPunct="1"/>
            <a:r>
              <a:rPr lang="en-US" dirty="0"/>
              <a:t>RCIA OPEN FORUM</a:t>
            </a:r>
            <a:br>
              <a:rPr lang="en-US" dirty="0"/>
            </a:br>
            <a:r>
              <a:rPr lang="en-US" i="1" dirty="0"/>
              <a:t>RCIA Adapted for Children</a:t>
            </a:r>
            <a:endParaRPr lang="en-US" sz="2500" i="1" dirty="0"/>
          </a:p>
        </p:txBody>
      </p:sp>
      <p:pic>
        <p:nvPicPr>
          <p:cNvPr id="3" name="Picture 2">
            <a:extLst>
              <a:ext uri="{FF2B5EF4-FFF2-40B4-BE49-F238E27FC236}">
                <a16:creationId xmlns:a16="http://schemas.microsoft.com/office/drawing/2014/main" id="{1C97237E-3BF1-4E74-8105-125523350F15}"/>
              </a:ext>
            </a:extLst>
          </p:cNvPr>
          <p:cNvPicPr>
            <a:picLocks noChangeAspect="1"/>
          </p:cNvPicPr>
          <p:nvPr/>
        </p:nvPicPr>
        <p:blipFill>
          <a:blip r:embed="rId3"/>
          <a:stretch>
            <a:fillRect/>
          </a:stretch>
        </p:blipFill>
        <p:spPr>
          <a:xfrm>
            <a:off x="7522384" y="322974"/>
            <a:ext cx="920576" cy="1316850"/>
          </a:xfrm>
          <a:prstGeom prst="rect">
            <a:avLst/>
          </a:prstGeom>
        </p:spPr>
      </p:pic>
      <p:pic>
        <p:nvPicPr>
          <p:cNvPr id="6" name="Picture 5">
            <a:extLst>
              <a:ext uri="{FF2B5EF4-FFF2-40B4-BE49-F238E27FC236}">
                <a16:creationId xmlns:a16="http://schemas.microsoft.com/office/drawing/2014/main" id="{172882A3-B4AD-49C9-B039-8750BA8E7F49}"/>
              </a:ext>
            </a:extLst>
          </p:cNvPr>
          <p:cNvPicPr>
            <a:picLocks noChangeAspect="1"/>
          </p:cNvPicPr>
          <p:nvPr/>
        </p:nvPicPr>
        <p:blipFill>
          <a:blip r:embed="rId4"/>
          <a:stretch>
            <a:fillRect/>
          </a:stretch>
        </p:blipFill>
        <p:spPr>
          <a:xfrm>
            <a:off x="2736740" y="2514600"/>
            <a:ext cx="3670520" cy="3681642"/>
          </a:xfrm>
          <a:prstGeom prst="rect">
            <a:avLst/>
          </a:prstGeom>
        </p:spPr>
      </p:pic>
      <p:sp>
        <p:nvSpPr>
          <p:cNvPr id="2" name="Slide Number Placeholder 1">
            <a:extLst>
              <a:ext uri="{FF2B5EF4-FFF2-40B4-BE49-F238E27FC236}">
                <a16:creationId xmlns:a16="http://schemas.microsoft.com/office/drawing/2014/main" id="{D9F19D68-B72F-4736-B5F9-92D451F14ED8}"/>
              </a:ext>
            </a:extLst>
          </p:cNvPr>
          <p:cNvSpPr>
            <a:spLocks noGrp="1"/>
          </p:cNvSpPr>
          <p:nvPr>
            <p:ph type="sldNum" sz="quarter" idx="12"/>
          </p:nvPr>
        </p:nvSpPr>
        <p:spPr>
          <a:xfrm>
            <a:off x="7522384" y="6395992"/>
            <a:ext cx="1600200" cy="457200"/>
          </a:xfrm>
        </p:spPr>
        <p:txBody>
          <a:bodyPr/>
          <a:lstStyle/>
          <a:p>
            <a:pPr>
              <a:defRPr/>
            </a:pPr>
            <a:fld id="{1F5B16B8-947D-4FBB-B241-B6415930DBA0}" type="slidenum">
              <a:rPr lang="en-US" smtClean="0"/>
              <a:pPr>
                <a:defRPr/>
              </a:pPr>
              <a:t>20</a:t>
            </a:fld>
            <a:endParaRPr lang="en-US" dirty="0"/>
          </a:p>
        </p:txBody>
      </p:sp>
    </p:spTree>
    <p:extLst>
      <p:ext uri="{BB962C8B-B14F-4D97-AF65-F5344CB8AC3E}">
        <p14:creationId xmlns:p14="http://schemas.microsoft.com/office/powerpoint/2010/main" val="2688660062"/>
      </p:ext>
    </p:extLst>
  </p:cSld>
  <p:clrMapOvr>
    <a:masterClrMapping/>
  </p:clrMapOvr>
  <p:transition advClick="0" advTm="58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04800" y="228600"/>
            <a:ext cx="8001000" cy="1295400"/>
          </a:xfrm>
        </p:spPr>
        <p:txBody>
          <a:bodyPr/>
          <a:lstStyle/>
          <a:p>
            <a:pPr algn="ctr" eaLnBrk="1" hangingPunct="1"/>
            <a:r>
              <a:rPr lang="en-US" dirty="0"/>
              <a:t>RCIA OPEN FORUM</a:t>
            </a:r>
            <a:br>
              <a:rPr lang="en-US" dirty="0"/>
            </a:br>
            <a:r>
              <a:rPr lang="en-US" i="1" dirty="0"/>
              <a:t>RCIA Adapted for Children</a:t>
            </a:r>
            <a:endParaRPr lang="en-US" sz="2500" i="1" dirty="0"/>
          </a:p>
        </p:txBody>
      </p:sp>
      <p:sp>
        <p:nvSpPr>
          <p:cNvPr id="3075" name="Rectangle 3"/>
          <p:cNvSpPr>
            <a:spLocks noGrp="1" noChangeArrowheads="1"/>
          </p:cNvSpPr>
          <p:nvPr>
            <p:ph type="body" idx="1"/>
          </p:nvPr>
        </p:nvSpPr>
        <p:spPr>
          <a:xfrm>
            <a:off x="838200" y="1393825"/>
            <a:ext cx="7696200" cy="4930775"/>
          </a:xfrm>
        </p:spPr>
        <p:txBody>
          <a:bodyPr/>
          <a:lstStyle/>
          <a:p>
            <a:pPr eaLnBrk="1" hangingPunct="1">
              <a:lnSpc>
                <a:spcPct val="80000"/>
              </a:lnSpc>
            </a:pPr>
            <a:endParaRPr lang="en-US" sz="2000" dirty="0"/>
          </a:p>
          <a:p>
            <a:pPr marL="0" indent="0" algn="ctr">
              <a:buNone/>
            </a:pPr>
            <a:r>
              <a:rPr lang="en-US" sz="2200" b="1" dirty="0"/>
              <a:t>CLOSING PRAYER</a:t>
            </a:r>
          </a:p>
          <a:p>
            <a:pPr marL="0" marR="0" indent="0">
              <a:spcBef>
                <a:spcPts val="0"/>
              </a:spcBef>
              <a:spcAft>
                <a:spcPts val="0"/>
              </a:spcAft>
              <a:buNone/>
            </a:pPr>
            <a:r>
              <a:rPr lang="en-US" sz="2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Dear Lord of all, we praise You, honor You, and thank You.</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spcAft>
                <a:spcPts val="0"/>
              </a:spcAft>
              <a:buNone/>
            </a:pPr>
            <a:r>
              <a:rPr lang="en-US" sz="2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Bless us as we leave this </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gathering, armed with understanding, thoughts, and ideas to serve these catechumens, candidates, and families. </a:t>
            </a:r>
          </a:p>
          <a:p>
            <a:pPr marL="0" marR="0" indent="0">
              <a:spcBef>
                <a:spcPts val="0"/>
              </a:spcBef>
              <a:spcAft>
                <a:spcPts val="0"/>
              </a:spcAft>
              <a:buNone/>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Although it sometimes seems impossible, we know that with You all things are possible.  "</a:t>
            </a:r>
            <a:r>
              <a:rPr lang="en-US" sz="2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Show me your ways, LORD, teach me your paths. Guide me in your truth and teach me, for you are God my Savior, and my hope is in you all day long.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(Psalm 25:4-5)</a:t>
            </a:r>
          </a:p>
          <a:p>
            <a:pPr marL="0" marR="0" indent="0">
              <a:spcBef>
                <a:spcPts val="0"/>
              </a:spcBef>
              <a:spcAft>
                <a:spcPts val="0"/>
              </a:spcAft>
              <a:buNone/>
            </a:pP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May the families we touch grow stronger in their faith and shine their light for others.</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We pray in the name of the Father, the Son, and the </a:t>
            </a:r>
            <a:r>
              <a:rPr lang="en-US" sz="2000" dirty="0">
                <a:solidFill>
                  <a:srgbClr val="333333"/>
                </a:solidFill>
                <a:effectLst/>
                <a:latin typeface="Arial" panose="020B0604020202020204" pitchFamily="34" charset="0"/>
                <a:ea typeface="Calibri" panose="020F0502020204030204" pitchFamily="34" charset="0"/>
                <a:cs typeface="Arial" panose="020B0604020202020204" pitchFamily="34" charset="0"/>
              </a:rPr>
              <a:t>Holy Spirit.  Amen.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algn="ctr" eaLnBrk="1" hangingPunct="1">
              <a:lnSpc>
                <a:spcPct val="80000"/>
              </a:lnSpc>
              <a:buFont typeface="Wingdings" pitchFamily="2" charset="2"/>
              <a:buNone/>
            </a:pPr>
            <a:endParaRPr lang="en-US" sz="1900" dirty="0"/>
          </a:p>
        </p:txBody>
      </p:sp>
      <p:pic>
        <p:nvPicPr>
          <p:cNvPr id="2" name="Picture 1">
            <a:extLst>
              <a:ext uri="{FF2B5EF4-FFF2-40B4-BE49-F238E27FC236}">
                <a16:creationId xmlns:a16="http://schemas.microsoft.com/office/drawing/2014/main" id="{03CC2A2C-5785-410A-BE35-19EFCBB07785}"/>
              </a:ext>
            </a:extLst>
          </p:cNvPr>
          <p:cNvPicPr>
            <a:picLocks noChangeAspect="1"/>
          </p:cNvPicPr>
          <p:nvPr/>
        </p:nvPicPr>
        <p:blipFill>
          <a:blip r:embed="rId3"/>
          <a:stretch>
            <a:fillRect/>
          </a:stretch>
        </p:blipFill>
        <p:spPr>
          <a:xfrm>
            <a:off x="7613824" y="304800"/>
            <a:ext cx="920576" cy="1316850"/>
          </a:xfrm>
          <a:prstGeom prst="rect">
            <a:avLst/>
          </a:prstGeom>
        </p:spPr>
      </p:pic>
      <p:sp>
        <p:nvSpPr>
          <p:cNvPr id="3" name="Slide Number Placeholder 2">
            <a:extLst>
              <a:ext uri="{FF2B5EF4-FFF2-40B4-BE49-F238E27FC236}">
                <a16:creationId xmlns:a16="http://schemas.microsoft.com/office/drawing/2014/main" id="{489A5B93-01DA-4BFD-8165-2DB077810533}"/>
              </a:ext>
            </a:extLst>
          </p:cNvPr>
          <p:cNvSpPr>
            <a:spLocks noGrp="1"/>
          </p:cNvSpPr>
          <p:nvPr>
            <p:ph type="sldNum" sz="quarter" idx="12"/>
          </p:nvPr>
        </p:nvSpPr>
        <p:spPr>
          <a:xfrm>
            <a:off x="7505700" y="6391656"/>
            <a:ext cx="1600200" cy="457200"/>
          </a:xfrm>
        </p:spPr>
        <p:txBody>
          <a:bodyPr/>
          <a:lstStyle/>
          <a:p>
            <a:pPr>
              <a:defRPr/>
            </a:pPr>
            <a:fld id="{1F5B16B8-947D-4FBB-B241-B6415930DBA0}" type="slidenum">
              <a:rPr lang="en-US" smtClean="0"/>
              <a:pPr>
                <a:defRPr/>
              </a:pPr>
              <a:t>21</a:t>
            </a:fld>
            <a:endParaRPr lang="en-US" dirty="0"/>
          </a:p>
        </p:txBody>
      </p:sp>
    </p:spTree>
    <p:extLst>
      <p:ext uri="{BB962C8B-B14F-4D97-AF65-F5344CB8AC3E}">
        <p14:creationId xmlns:p14="http://schemas.microsoft.com/office/powerpoint/2010/main" val="2741038467"/>
      </p:ext>
    </p:extLst>
  </p:cSld>
  <p:clrMapOvr>
    <a:masterClrMapping/>
  </p:clrMapOvr>
  <p:transition advClick="0" advTm="48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62000" y="303074"/>
            <a:ext cx="7696200" cy="1143000"/>
          </a:xfrm>
        </p:spPr>
        <p:txBody>
          <a:bodyPr/>
          <a:lstStyle/>
          <a:p>
            <a:pPr algn="ctr" eaLnBrk="1" hangingPunct="1"/>
            <a:r>
              <a:rPr lang="en-US" sz="3600" dirty="0"/>
              <a:t>RCIA OPEN FORUM</a:t>
            </a:r>
            <a:br>
              <a:rPr lang="en-US" sz="3600" dirty="0"/>
            </a:br>
            <a:r>
              <a:rPr lang="en-US" sz="2800" i="1" dirty="0"/>
              <a:t>RCIA Adapted for Children</a:t>
            </a:r>
            <a:endParaRPr lang="en-US" sz="2800" dirty="0"/>
          </a:p>
        </p:txBody>
      </p:sp>
      <p:sp>
        <p:nvSpPr>
          <p:cNvPr id="3075" name="Rectangle 3"/>
          <p:cNvSpPr>
            <a:spLocks noGrp="1" noChangeArrowheads="1"/>
          </p:cNvSpPr>
          <p:nvPr>
            <p:ph type="body" idx="1"/>
          </p:nvPr>
        </p:nvSpPr>
        <p:spPr>
          <a:xfrm>
            <a:off x="457200" y="1295401"/>
            <a:ext cx="8686800" cy="5029200"/>
          </a:xfrm>
        </p:spPr>
        <p:txBody>
          <a:bodyPr/>
          <a:lstStyle/>
          <a:p>
            <a:pPr eaLnBrk="1" hangingPunct="1">
              <a:lnSpc>
                <a:spcPct val="80000"/>
              </a:lnSpc>
            </a:pPr>
            <a:endParaRPr lang="en-US" sz="2000" dirty="0"/>
          </a:p>
          <a:p>
            <a:pPr marL="0" indent="0" algn="ctr">
              <a:buNone/>
            </a:pPr>
            <a:r>
              <a:rPr lang="en-US" sz="4400" b="1" i="1" dirty="0"/>
              <a:t>CONTACT INFO</a:t>
            </a:r>
          </a:p>
          <a:p>
            <a:pPr marL="0" indent="0">
              <a:spcBef>
                <a:spcPts val="0"/>
              </a:spcBef>
              <a:buNone/>
            </a:pPr>
            <a:r>
              <a:rPr lang="en-US" sz="2200" dirty="0"/>
              <a:t>	</a:t>
            </a:r>
            <a:r>
              <a:rPr lang="en-US" sz="2800" b="1" dirty="0"/>
              <a:t>DARLEINE ARCE   (706) 302 – 7075</a:t>
            </a:r>
          </a:p>
          <a:p>
            <a:pPr marL="0" indent="0" algn="ctr">
              <a:spcBef>
                <a:spcPts val="0"/>
              </a:spcBef>
              <a:buNone/>
            </a:pPr>
            <a:r>
              <a:rPr lang="en-US" sz="2800" b="1" dirty="0"/>
              <a:t>St. Philip </a:t>
            </a:r>
            <a:r>
              <a:rPr lang="en-US" sz="2800" b="1" dirty="0" err="1"/>
              <a:t>Benizi</a:t>
            </a:r>
            <a:r>
              <a:rPr lang="en-US" sz="2800" b="1" dirty="0"/>
              <a:t>, Jonesboro </a:t>
            </a:r>
          </a:p>
          <a:p>
            <a:pPr marL="0" indent="0">
              <a:spcBef>
                <a:spcPts val="0"/>
              </a:spcBef>
              <a:buNone/>
            </a:pPr>
            <a:r>
              <a:rPr lang="en-US" sz="2800" b="1" dirty="0"/>
              <a:t>		</a:t>
            </a:r>
            <a:r>
              <a:rPr lang="en-US" sz="2800" b="1" dirty="0">
                <a:solidFill>
                  <a:schemeClr val="tx2">
                    <a:lumMod val="75000"/>
                  </a:schemeClr>
                </a:solidFill>
                <a:hlinkClick r:id="rId3">
                  <a:extLst>
                    <a:ext uri="{A12FA001-AC4F-418D-AE19-62706E023703}">
                      <ahyp:hlinkClr xmlns:ahyp="http://schemas.microsoft.com/office/drawing/2018/hyperlinkcolor" val="tx"/>
                    </a:ext>
                  </a:extLst>
                </a:hlinkClick>
              </a:rPr>
              <a:t>darce@stphilipbenizi.org</a:t>
            </a:r>
            <a:r>
              <a:rPr lang="en-US" sz="2800" b="1" dirty="0">
                <a:solidFill>
                  <a:schemeClr val="tx2">
                    <a:lumMod val="75000"/>
                  </a:schemeClr>
                </a:solidFill>
              </a:rPr>
              <a:t> </a:t>
            </a:r>
          </a:p>
          <a:p>
            <a:pPr marL="0" indent="0">
              <a:spcBef>
                <a:spcPts val="0"/>
              </a:spcBef>
              <a:buNone/>
            </a:pPr>
            <a:r>
              <a:rPr lang="en-US" sz="2800" b="1" dirty="0"/>
              <a:t>	JUDI HORNBACK  (219) 746 – 2425 </a:t>
            </a:r>
          </a:p>
          <a:p>
            <a:pPr marL="0" indent="0" algn="ctr">
              <a:spcBef>
                <a:spcPts val="0"/>
              </a:spcBef>
              <a:buNone/>
            </a:pPr>
            <a:r>
              <a:rPr lang="en-US" sz="2800" b="1" dirty="0"/>
              <a:t>St. Pius X, Conyers</a:t>
            </a:r>
          </a:p>
          <a:p>
            <a:pPr marL="0" indent="0">
              <a:spcBef>
                <a:spcPts val="0"/>
              </a:spcBef>
              <a:buNone/>
            </a:pPr>
            <a:r>
              <a:rPr lang="en-US" sz="2800" b="1" dirty="0"/>
              <a:t>		</a:t>
            </a:r>
            <a:r>
              <a:rPr lang="en-US" sz="2800" b="1" dirty="0">
                <a:solidFill>
                  <a:schemeClr val="tx2">
                    <a:lumMod val="75000"/>
                  </a:schemeClr>
                </a:solidFill>
                <a:hlinkClick r:id="rId4">
                  <a:extLst>
                    <a:ext uri="{A12FA001-AC4F-418D-AE19-62706E023703}">
                      <ahyp:hlinkClr xmlns:ahyp="http://schemas.microsoft.com/office/drawing/2018/hyperlinkcolor" val="tx"/>
                    </a:ext>
                  </a:extLst>
                </a:hlinkClick>
              </a:rPr>
              <a:t>hornback11@sbcglobal.net</a:t>
            </a:r>
            <a:endParaRPr lang="en-US" sz="2800" b="1" dirty="0">
              <a:solidFill>
                <a:schemeClr val="tx2">
                  <a:lumMod val="75000"/>
                </a:schemeClr>
              </a:solidFill>
            </a:endParaRPr>
          </a:p>
          <a:p>
            <a:pPr marL="0" indent="0">
              <a:spcBef>
                <a:spcPts val="0"/>
              </a:spcBef>
              <a:buNone/>
            </a:pPr>
            <a:r>
              <a:rPr lang="en-US" sz="2800" b="1" dirty="0"/>
              <a:t>	CHARLES JONES  (404) 277 – 2685 </a:t>
            </a:r>
          </a:p>
          <a:p>
            <a:pPr marL="0" indent="0" algn="ctr">
              <a:spcBef>
                <a:spcPts val="0"/>
              </a:spcBef>
              <a:buNone/>
            </a:pPr>
            <a:r>
              <a:rPr lang="en-US" sz="2800" b="1" dirty="0"/>
              <a:t>Archdiocese of Atlanta, OFD</a:t>
            </a:r>
          </a:p>
          <a:p>
            <a:pPr marL="0" indent="0" algn="ctr">
              <a:spcBef>
                <a:spcPts val="0"/>
              </a:spcBef>
              <a:buNone/>
            </a:pPr>
            <a:r>
              <a:rPr lang="en-US" sz="2800" b="1" dirty="0">
                <a:solidFill>
                  <a:schemeClr val="tx2">
                    <a:lumMod val="75000"/>
                  </a:schemeClr>
                </a:solidFill>
                <a:hlinkClick r:id="rId5">
                  <a:extLst>
                    <a:ext uri="{A12FA001-AC4F-418D-AE19-62706E023703}">
                      <ahyp:hlinkClr xmlns:ahyp="http://schemas.microsoft.com/office/drawing/2018/hyperlinkcolor" val="tx"/>
                    </a:ext>
                  </a:extLst>
                </a:hlinkClick>
              </a:rPr>
              <a:t>cjones1@archatl.com</a:t>
            </a:r>
            <a:r>
              <a:rPr lang="en-US" sz="2800" b="1" dirty="0">
                <a:solidFill>
                  <a:schemeClr val="tx2">
                    <a:lumMod val="75000"/>
                  </a:schemeClr>
                </a:solidFill>
              </a:rPr>
              <a:t> </a:t>
            </a:r>
          </a:p>
          <a:p>
            <a:pPr marL="0" indent="0">
              <a:spcBef>
                <a:spcPts val="0"/>
              </a:spcBef>
              <a:buNone/>
            </a:pPr>
            <a:r>
              <a:rPr lang="en-US" sz="2200" dirty="0"/>
              <a:t>	</a:t>
            </a:r>
            <a:r>
              <a:rPr lang="en-US" sz="2800" dirty="0"/>
              <a:t>	</a:t>
            </a:r>
            <a:endParaRPr lang="en-US" sz="2200" b="1" i="1" dirty="0">
              <a:solidFill>
                <a:srgbClr val="336666"/>
              </a:solidFill>
            </a:endParaRPr>
          </a:p>
          <a:p>
            <a:pPr marL="0" indent="0">
              <a:spcBef>
                <a:spcPts val="0"/>
              </a:spcBef>
              <a:buNone/>
            </a:pPr>
            <a:r>
              <a:rPr lang="en-US" sz="2800" b="1" i="1" dirty="0">
                <a:solidFill>
                  <a:srgbClr val="336666"/>
                </a:solidFill>
              </a:rPr>
              <a:t> </a:t>
            </a:r>
            <a:endParaRPr lang="en-US" sz="1900" dirty="0"/>
          </a:p>
        </p:txBody>
      </p:sp>
      <p:pic>
        <p:nvPicPr>
          <p:cNvPr id="3" name="Picture 2">
            <a:extLst>
              <a:ext uri="{FF2B5EF4-FFF2-40B4-BE49-F238E27FC236}">
                <a16:creationId xmlns:a16="http://schemas.microsoft.com/office/drawing/2014/main" id="{3BF037CD-22C2-4CA7-8DE6-4E97AA1EE995}"/>
              </a:ext>
            </a:extLst>
          </p:cNvPr>
          <p:cNvPicPr>
            <a:picLocks noChangeAspect="1"/>
          </p:cNvPicPr>
          <p:nvPr/>
        </p:nvPicPr>
        <p:blipFill>
          <a:blip r:embed="rId6"/>
          <a:stretch>
            <a:fillRect/>
          </a:stretch>
        </p:blipFill>
        <p:spPr>
          <a:xfrm>
            <a:off x="7541288" y="303074"/>
            <a:ext cx="916912" cy="1321078"/>
          </a:xfrm>
          <a:prstGeom prst="rect">
            <a:avLst/>
          </a:prstGeom>
        </p:spPr>
      </p:pic>
      <p:sp>
        <p:nvSpPr>
          <p:cNvPr id="2" name="Slide Number Placeholder 1">
            <a:extLst>
              <a:ext uri="{FF2B5EF4-FFF2-40B4-BE49-F238E27FC236}">
                <a16:creationId xmlns:a16="http://schemas.microsoft.com/office/drawing/2014/main" id="{92EDCCAA-E7BB-4840-B6D6-85BF8830AEE0}"/>
              </a:ext>
            </a:extLst>
          </p:cNvPr>
          <p:cNvSpPr>
            <a:spLocks noGrp="1"/>
          </p:cNvSpPr>
          <p:nvPr>
            <p:ph type="sldNum" sz="quarter" idx="12"/>
          </p:nvPr>
        </p:nvSpPr>
        <p:spPr>
          <a:xfrm>
            <a:off x="7523000" y="6400800"/>
            <a:ext cx="1600200" cy="457200"/>
          </a:xfrm>
        </p:spPr>
        <p:txBody>
          <a:bodyPr/>
          <a:lstStyle/>
          <a:p>
            <a:pPr>
              <a:defRPr/>
            </a:pPr>
            <a:fld id="{1F5B16B8-947D-4FBB-B241-B6415930DBA0}" type="slidenum">
              <a:rPr lang="en-US" smtClean="0"/>
              <a:pPr>
                <a:defRPr/>
              </a:pPr>
              <a:t>22</a:t>
            </a:fld>
            <a:endParaRPr lang="en-US" dirty="0"/>
          </a:p>
        </p:txBody>
      </p:sp>
    </p:spTree>
    <p:extLst>
      <p:ext uri="{BB962C8B-B14F-4D97-AF65-F5344CB8AC3E}">
        <p14:creationId xmlns:p14="http://schemas.microsoft.com/office/powerpoint/2010/main" val="1256362855"/>
      </p:ext>
    </p:extLst>
  </p:cSld>
  <p:clrMapOvr>
    <a:masterClrMapping/>
  </p:clrMapOvr>
  <p:transition advClick="0" advTm="48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342900"/>
            <a:ext cx="8077200" cy="1143000"/>
          </a:xfrm>
        </p:spPr>
        <p:txBody>
          <a:bodyPr/>
          <a:lstStyle/>
          <a:p>
            <a:pPr algn="ctr" eaLnBrk="1" hangingPunct="1"/>
            <a:r>
              <a:rPr lang="en-US" dirty="0"/>
              <a:t>RCIA OPEN FORUM</a:t>
            </a:r>
            <a:br>
              <a:rPr lang="en-US" dirty="0"/>
            </a:br>
            <a:r>
              <a:rPr lang="en-US" i="1" dirty="0"/>
              <a:t>RCIA Adapted for Children</a:t>
            </a:r>
            <a:endParaRPr lang="en-US" sz="2500" i="1" dirty="0"/>
          </a:p>
        </p:txBody>
      </p:sp>
      <p:sp>
        <p:nvSpPr>
          <p:cNvPr id="558083" name="Rectangle 3"/>
          <p:cNvSpPr>
            <a:spLocks noGrp="1" noChangeArrowheads="1"/>
          </p:cNvSpPr>
          <p:nvPr>
            <p:ph type="body" idx="1"/>
          </p:nvPr>
        </p:nvSpPr>
        <p:spPr>
          <a:xfrm>
            <a:off x="0" y="1828800"/>
            <a:ext cx="8991600" cy="4343400"/>
          </a:xfrm>
        </p:spPr>
        <p:txBody>
          <a:bodyPr/>
          <a:lstStyle/>
          <a:p>
            <a:pPr algn="ctr" eaLnBrk="1" hangingPunct="1">
              <a:lnSpc>
                <a:spcPct val="90000"/>
              </a:lnSpc>
              <a:buFont typeface="Wingdings" pitchFamily="2" charset="2"/>
              <a:buNone/>
            </a:pPr>
            <a:r>
              <a:rPr lang="en-US" sz="4400" b="1" dirty="0"/>
              <a:t>OBJECTIVES</a:t>
            </a:r>
          </a:p>
          <a:p>
            <a:pPr lvl="1" eaLnBrk="1" hangingPunct="1">
              <a:lnSpc>
                <a:spcPct val="90000"/>
              </a:lnSpc>
              <a:buFont typeface="Arial" panose="020B0604020202020204" pitchFamily="34" charset="0"/>
              <a:buChar char="•"/>
            </a:pPr>
            <a:r>
              <a:rPr lang="en-US" sz="2400" dirty="0"/>
              <a:t>To embrace the Paschal Mystery as the heart of Initiation Ministry and Mission </a:t>
            </a:r>
          </a:p>
          <a:p>
            <a:pPr lvl="1" eaLnBrk="1" hangingPunct="1">
              <a:lnSpc>
                <a:spcPct val="90000"/>
              </a:lnSpc>
              <a:buFont typeface="Arial" panose="020B0604020202020204" pitchFamily="34" charset="0"/>
              <a:buChar char="•"/>
            </a:pPr>
            <a:r>
              <a:rPr lang="en-US" sz="2400" dirty="0"/>
              <a:t>To experience gradual, continuous transformation from </a:t>
            </a:r>
            <a:r>
              <a:rPr lang="en-US" sz="2400" dirty="0" err="1"/>
              <a:t>Head</a:t>
            </a:r>
            <a:r>
              <a:rPr lang="en-US" sz="2400" dirty="0" err="1">
                <a:sym typeface="Wingdings" panose="05000000000000000000" pitchFamily="2" charset="2"/>
              </a:rPr>
              <a:t>HeartMission</a:t>
            </a:r>
            <a:endParaRPr lang="en-US" sz="2400" dirty="0">
              <a:sym typeface="Wingdings" panose="05000000000000000000" pitchFamily="2" charset="2"/>
            </a:endParaRPr>
          </a:p>
          <a:p>
            <a:pPr lvl="1" eaLnBrk="1" hangingPunct="1">
              <a:lnSpc>
                <a:spcPct val="90000"/>
              </a:lnSpc>
              <a:buFont typeface="Arial" panose="020B0604020202020204" pitchFamily="34" charset="0"/>
              <a:buChar char="•"/>
            </a:pPr>
            <a:r>
              <a:rPr lang="en-US" sz="2400" dirty="0"/>
              <a:t>To encounter the Rites fully up to and including Baptism, Confirmation, and Eucharist</a:t>
            </a:r>
          </a:p>
          <a:p>
            <a:pPr lvl="1" eaLnBrk="1" hangingPunct="1">
              <a:lnSpc>
                <a:spcPct val="90000"/>
              </a:lnSpc>
              <a:buFont typeface="Arial" panose="020B0604020202020204" pitchFamily="34" charset="0"/>
              <a:buChar char="•"/>
            </a:pPr>
            <a:r>
              <a:rPr lang="en-US" sz="2400" dirty="0"/>
              <a:t>To form disciples (not theologians)</a:t>
            </a:r>
          </a:p>
          <a:p>
            <a:pPr lvl="1" eaLnBrk="1" hangingPunct="1">
              <a:lnSpc>
                <a:spcPct val="90000"/>
              </a:lnSpc>
              <a:buFont typeface="Arial" panose="020B0604020202020204" pitchFamily="34" charset="0"/>
              <a:buChar char="•"/>
            </a:pPr>
            <a:r>
              <a:rPr lang="en-US" sz="2400" dirty="0"/>
              <a:t>To commission the parish community as apostolic witnesses in the Body of Christ (</a:t>
            </a:r>
            <a:r>
              <a:rPr lang="en-US" sz="2400" i="1" dirty="0"/>
              <a:t>Acts 2:42</a:t>
            </a:r>
            <a:r>
              <a:rPr lang="en-US" sz="2400" dirty="0"/>
              <a:t>)</a:t>
            </a:r>
          </a:p>
          <a:p>
            <a:pPr eaLnBrk="1" hangingPunct="1">
              <a:lnSpc>
                <a:spcPct val="90000"/>
              </a:lnSpc>
              <a:buFont typeface="Wingdings" pitchFamily="2" charset="2"/>
              <a:buNone/>
            </a:pPr>
            <a:endParaRPr lang="en-US" sz="2800" i="1" dirty="0"/>
          </a:p>
        </p:txBody>
      </p:sp>
      <p:pic>
        <p:nvPicPr>
          <p:cNvPr id="2" name="Picture 1">
            <a:extLst>
              <a:ext uri="{FF2B5EF4-FFF2-40B4-BE49-F238E27FC236}">
                <a16:creationId xmlns:a16="http://schemas.microsoft.com/office/drawing/2014/main" id="{B5ECBFFB-78AD-47FD-82B4-873CC442B0D2}"/>
              </a:ext>
            </a:extLst>
          </p:cNvPr>
          <p:cNvPicPr>
            <a:picLocks noChangeAspect="1"/>
          </p:cNvPicPr>
          <p:nvPr/>
        </p:nvPicPr>
        <p:blipFill>
          <a:blip r:embed="rId3"/>
          <a:stretch>
            <a:fillRect/>
          </a:stretch>
        </p:blipFill>
        <p:spPr>
          <a:xfrm>
            <a:off x="7537624" y="298590"/>
            <a:ext cx="920576" cy="1316850"/>
          </a:xfrm>
          <a:prstGeom prst="rect">
            <a:avLst/>
          </a:prstGeom>
        </p:spPr>
      </p:pic>
      <p:sp>
        <p:nvSpPr>
          <p:cNvPr id="3" name="Slide Number Placeholder 2">
            <a:extLst>
              <a:ext uri="{FF2B5EF4-FFF2-40B4-BE49-F238E27FC236}">
                <a16:creationId xmlns:a16="http://schemas.microsoft.com/office/drawing/2014/main" id="{9F659639-049C-47CD-9D2C-BBBFA1881175}"/>
              </a:ext>
            </a:extLst>
          </p:cNvPr>
          <p:cNvSpPr>
            <a:spLocks noGrp="1"/>
          </p:cNvSpPr>
          <p:nvPr>
            <p:ph type="sldNum" sz="quarter" idx="12"/>
          </p:nvPr>
        </p:nvSpPr>
        <p:spPr>
          <a:xfrm>
            <a:off x="7543800" y="6400800"/>
            <a:ext cx="1600200" cy="457200"/>
          </a:xfrm>
        </p:spPr>
        <p:txBody>
          <a:bodyPr/>
          <a:lstStyle/>
          <a:p>
            <a:pPr>
              <a:defRPr/>
            </a:pPr>
            <a:fld id="{1F5B16B8-947D-4FBB-B241-B6415930DBA0}" type="slidenum">
              <a:rPr lang="en-US" smtClean="0"/>
              <a:pPr>
                <a:defRPr/>
              </a:pPr>
              <a:t>3</a:t>
            </a:fld>
            <a:endParaRPr lang="en-US"/>
          </a:p>
        </p:txBody>
      </p:sp>
    </p:spTree>
    <p:extLst>
      <p:ext uri="{BB962C8B-B14F-4D97-AF65-F5344CB8AC3E}">
        <p14:creationId xmlns:p14="http://schemas.microsoft.com/office/powerpoint/2010/main" val="3774183125"/>
      </p:ext>
    </p:extLst>
  </p:cSld>
  <p:clrMapOvr>
    <a:masterClrMapping/>
  </p:clrMapOvr>
  <p:transition advClick="0" advTm="43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4800" y="342900"/>
            <a:ext cx="8077200" cy="1143000"/>
          </a:xfrm>
        </p:spPr>
        <p:txBody>
          <a:bodyPr/>
          <a:lstStyle/>
          <a:p>
            <a:pPr algn="ctr" eaLnBrk="1" hangingPunct="1"/>
            <a:r>
              <a:rPr lang="en-US" dirty="0"/>
              <a:t>RCIA OPEN FORUM</a:t>
            </a:r>
            <a:br>
              <a:rPr lang="en-US" dirty="0"/>
            </a:br>
            <a:r>
              <a:rPr lang="en-US" i="1" dirty="0"/>
              <a:t>RCIA Adapted for Children</a:t>
            </a:r>
            <a:endParaRPr lang="en-US" sz="2500" i="1" dirty="0"/>
          </a:p>
        </p:txBody>
      </p:sp>
      <p:sp>
        <p:nvSpPr>
          <p:cNvPr id="558083" name="Rectangle 3"/>
          <p:cNvSpPr>
            <a:spLocks noGrp="1" noChangeArrowheads="1"/>
          </p:cNvSpPr>
          <p:nvPr>
            <p:ph type="body" idx="1"/>
          </p:nvPr>
        </p:nvSpPr>
        <p:spPr>
          <a:xfrm>
            <a:off x="838200" y="1828800"/>
            <a:ext cx="7620000" cy="4114800"/>
          </a:xfrm>
        </p:spPr>
        <p:txBody>
          <a:bodyPr/>
          <a:lstStyle/>
          <a:p>
            <a:pPr algn="ctr" eaLnBrk="1" hangingPunct="1">
              <a:lnSpc>
                <a:spcPct val="90000"/>
              </a:lnSpc>
              <a:buFont typeface="Wingdings" pitchFamily="2" charset="2"/>
              <a:buNone/>
            </a:pPr>
            <a:endParaRPr lang="en-US" sz="2000" dirty="0"/>
          </a:p>
          <a:p>
            <a:pPr algn="ctr" eaLnBrk="1" hangingPunct="1">
              <a:lnSpc>
                <a:spcPct val="90000"/>
              </a:lnSpc>
              <a:buFont typeface="Wingdings" pitchFamily="2" charset="2"/>
              <a:buNone/>
            </a:pPr>
            <a:r>
              <a:rPr lang="en-US" sz="4400" b="1" dirty="0"/>
              <a:t>APPLYING THE VISION OF </a:t>
            </a:r>
          </a:p>
          <a:p>
            <a:pPr algn="ctr" eaLnBrk="1" hangingPunct="1">
              <a:lnSpc>
                <a:spcPct val="90000"/>
              </a:lnSpc>
              <a:buFont typeface="Wingdings" pitchFamily="2" charset="2"/>
              <a:buNone/>
            </a:pPr>
            <a:r>
              <a:rPr lang="en-US" sz="4400" b="1" dirty="0"/>
              <a:t>THE RITE OF </a:t>
            </a:r>
          </a:p>
          <a:p>
            <a:pPr algn="ctr" eaLnBrk="1" hangingPunct="1">
              <a:lnSpc>
                <a:spcPct val="90000"/>
              </a:lnSpc>
              <a:buFont typeface="Wingdings" pitchFamily="2" charset="2"/>
              <a:buNone/>
            </a:pPr>
            <a:r>
              <a:rPr lang="en-US" sz="4400" b="1" dirty="0"/>
              <a:t>CHRISTIAN INITIATION</a:t>
            </a:r>
            <a:endParaRPr lang="en-US" sz="4400" b="1" i="1" dirty="0"/>
          </a:p>
          <a:p>
            <a:pPr algn="ctr" eaLnBrk="1" hangingPunct="1">
              <a:lnSpc>
                <a:spcPct val="90000"/>
              </a:lnSpc>
              <a:buFont typeface="Wingdings" pitchFamily="2" charset="2"/>
              <a:buNone/>
            </a:pPr>
            <a:r>
              <a:rPr lang="en-US" sz="4400" b="1" i="1" dirty="0"/>
              <a:t>ONE RCIA</a:t>
            </a:r>
            <a:endParaRPr lang="en-US" sz="4400" i="1" dirty="0"/>
          </a:p>
          <a:p>
            <a:pPr algn="ctr" eaLnBrk="1" hangingPunct="1">
              <a:lnSpc>
                <a:spcPct val="90000"/>
              </a:lnSpc>
              <a:buFont typeface="Wingdings" pitchFamily="2" charset="2"/>
              <a:buNone/>
            </a:pPr>
            <a:endParaRPr lang="en-US" sz="2000" dirty="0"/>
          </a:p>
        </p:txBody>
      </p:sp>
      <p:pic>
        <p:nvPicPr>
          <p:cNvPr id="2" name="Picture 1">
            <a:extLst>
              <a:ext uri="{FF2B5EF4-FFF2-40B4-BE49-F238E27FC236}">
                <a16:creationId xmlns:a16="http://schemas.microsoft.com/office/drawing/2014/main" id="{B5ECBFFB-78AD-47FD-82B4-873CC442B0D2}"/>
              </a:ext>
            </a:extLst>
          </p:cNvPr>
          <p:cNvPicPr>
            <a:picLocks noChangeAspect="1"/>
          </p:cNvPicPr>
          <p:nvPr/>
        </p:nvPicPr>
        <p:blipFill>
          <a:blip r:embed="rId3"/>
          <a:stretch>
            <a:fillRect/>
          </a:stretch>
        </p:blipFill>
        <p:spPr>
          <a:xfrm>
            <a:off x="7537624" y="298590"/>
            <a:ext cx="920576" cy="1316850"/>
          </a:xfrm>
          <a:prstGeom prst="rect">
            <a:avLst/>
          </a:prstGeom>
        </p:spPr>
      </p:pic>
      <p:sp>
        <p:nvSpPr>
          <p:cNvPr id="3" name="Slide Number Placeholder 2">
            <a:extLst>
              <a:ext uri="{FF2B5EF4-FFF2-40B4-BE49-F238E27FC236}">
                <a16:creationId xmlns:a16="http://schemas.microsoft.com/office/drawing/2014/main" id="{620E292F-A8D1-460B-B36C-F28E83A954C7}"/>
              </a:ext>
            </a:extLst>
          </p:cNvPr>
          <p:cNvSpPr>
            <a:spLocks noGrp="1"/>
          </p:cNvSpPr>
          <p:nvPr>
            <p:ph type="sldNum" sz="quarter" idx="12"/>
          </p:nvPr>
        </p:nvSpPr>
        <p:spPr>
          <a:xfrm>
            <a:off x="7537624" y="6391656"/>
            <a:ext cx="1600200" cy="457200"/>
          </a:xfrm>
        </p:spPr>
        <p:txBody>
          <a:bodyPr/>
          <a:lstStyle/>
          <a:p>
            <a:pPr>
              <a:defRPr/>
            </a:pPr>
            <a:fld id="{1F5B16B8-947D-4FBB-B241-B6415930DBA0}" type="slidenum">
              <a:rPr lang="en-US" smtClean="0"/>
              <a:pPr>
                <a:defRPr/>
              </a:pPr>
              <a:t>4</a:t>
            </a:fld>
            <a:endParaRPr lang="en-US" dirty="0"/>
          </a:p>
        </p:txBody>
      </p:sp>
    </p:spTree>
    <p:extLst>
      <p:ext uri="{BB962C8B-B14F-4D97-AF65-F5344CB8AC3E}">
        <p14:creationId xmlns:p14="http://schemas.microsoft.com/office/powerpoint/2010/main" val="2588959675"/>
      </p:ext>
    </p:extLst>
  </p:cSld>
  <p:clrMapOvr>
    <a:masterClrMapping/>
  </p:clrMapOvr>
  <p:transition advClick="0" advTm="43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20624" y="376364"/>
            <a:ext cx="7696200" cy="1143000"/>
          </a:xfrm>
        </p:spPr>
        <p:txBody>
          <a:bodyPr/>
          <a:lstStyle/>
          <a:p>
            <a:pPr algn="ctr" eaLnBrk="1" hangingPunct="1"/>
            <a:r>
              <a:rPr lang="en-US" sz="3200" dirty="0"/>
              <a:t>RCIA OPEN FORUM</a:t>
            </a:r>
            <a:br>
              <a:rPr lang="en-US" sz="3200" dirty="0"/>
            </a:br>
            <a:r>
              <a:rPr lang="en-US" sz="3200" i="1" dirty="0"/>
              <a:t>RCIA Adapted for Children</a:t>
            </a:r>
            <a:endParaRPr lang="en-US" sz="2400" dirty="0"/>
          </a:p>
        </p:txBody>
      </p:sp>
      <p:sp>
        <p:nvSpPr>
          <p:cNvPr id="6147" name="Rectangle 3"/>
          <p:cNvSpPr>
            <a:spLocks noGrp="1" noChangeArrowheads="1"/>
          </p:cNvSpPr>
          <p:nvPr>
            <p:ph type="body" idx="1"/>
          </p:nvPr>
        </p:nvSpPr>
        <p:spPr>
          <a:xfrm>
            <a:off x="304800" y="1546225"/>
            <a:ext cx="8382000" cy="5083175"/>
          </a:xfrm>
        </p:spPr>
        <p:txBody>
          <a:bodyPr/>
          <a:lstStyle/>
          <a:p>
            <a:pPr algn="ctr" eaLnBrk="1" hangingPunct="1">
              <a:lnSpc>
                <a:spcPct val="80000"/>
              </a:lnSpc>
              <a:buFont typeface="Wingdings" pitchFamily="2" charset="2"/>
              <a:buNone/>
            </a:pPr>
            <a:endParaRPr lang="en-US" sz="900" dirty="0"/>
          </a:p>
          <a:p>
            <a:pPr algn="ctr" eaLnBrk="1" hangingPunct="1">
              <a:lnSpc>
                <a:spcPct val="80000"/>
              </a:lnSpc>
              <a:buNone/>
            </a:pPr>
            <a:r>
              <a:rPr lang="en-US" sz="3600" b="1" dirty="0"/>
              <a:t>CATECHUMENAL NATURE: </a:t>
            </a:r>
          </a:p>
          <a:p>
            <a:pPr eaLnBrk="1" hangingPunct="1">
              <a:lnSpc>
                <a:spcPct val="80000"/>
              </a:lnSpc>
              <a:buNone/>
            </a:pPr>
            <a:r>
              <a:rPr lang="en-US" sz="3600" b="1" dirty="0"/>
              <a:t>DIRECTORY FOR CATECHESIS</a:t>
            </a:r>
            <a:endParaRPr lang="en-US" sz="2000" b="1" i="1" dirty="0"/>
          </a:p>
          <a:p>
            <a:pPr lvl="3" eaLnBrk="1" hangingPunct="1">
              <a:lnSpc>
                <a:spcPct val="90000"/>
              </a:lnSpc>
              <a:buFont typeface="Arial" panose="020B0604020202020204" pitchFamily="34" charset="0"/>
              <a:buChar char="•"/>
            </a:pPr>
            <a:r>
              <a:rPr lang="en-US" sz="3000" dirty="0"/>
              <a:t>Witness</a:t>
            </a:r>
          </a:p>
          <a:p>
            <a:pPr lvl="3" eaLnBrk="1" hangingPunct="1">
              <a:lnSpc>
                <a:spcPct val="90000"/>
              </a:lnSpc>
              <a:buFont typeface="Arial" panose="020B0604020202020204" pitchFamily="34" charset="0"/>
              <a:buChar char="•"/>
            </a:pPr>
            <a:r>
              <a:rPr lang="en-US" sz="3000" dirty="0"/>
              <a:t>Kerygma</a:t>
            </a:r>
          </a:p>
          <a:p>
            <a:pPr lvl="3" eaLnBrk="1" hangingPunct="1">
              <a:lnSpc>
                <a:spcPct val="90000"/>
              </a:lnSpc>
              <a:buFont typeface="Arial" panose="020B0604020202020204" pitchFamily="34" charset="0"/>
              <a:buChar char="•"/>
            </a:pPr>
            <a:r>
              <a:rPr lang="en-US" sz="3000" dirty="0"/>
              <a:t>Evangelization</a:t>
            </a:r>
          </a:p>
          <a:p>
            <a:pPr marL="0" indent="0" eaLnBrk="1" hangingPunct="1">
              <a:lnSpc>
                <a:spcPct val="90000"/>
              </a:lnSpc>
              <a:buNone/>
            </a:pPr>
            <a:r>
              <a:rPr lang="en-US" sz="3600" b="1" dirty="0"/>
              <a:t>SYNOD:  “Journeying</a:t>
            </a:r>
          </a:p>
          <a:p>
            <a:pPr marL="0" indent="0" eaLnBrk="1" hangingPunct="1">
              <a:lnSpc>
                <a:spcPct val="90000"/>
              </a:lnSpc>
              <a:buNone/>
            </a:pPr>
            <a:r>
              <a:rPr lang="en-US" sz="3600" b="1" dirty="0"/>
              <a:t>                   Together”</a:t>
            </a:r>
          </a:p>
          <a:p>
            <a:pPr algn="ctr" eaLnBrk="1" hangingPunct="1">
              <a:lnSpc>
                <a:spcPct val="80000"/>
              </a:lnSpc>
              <a:buFont typeface="Wingdings" pitchFamily="2" charset="2"/>
              <a:buNone/>
            </a:pPr>
            <a:endParaRPr lang="en-US" sz="2000" dirty="0"/>
          </a:p>
        </p:txBody>
      </p:sp>
      <p:pic>
        <p:nvPicPr>
          <p:cNvPr id="2" name="Picture 1">
            <a:extLst>
              <a:ext uri="{FF2B5EF4-FFF2-40B4-BE49-F238E27FC236}">
                <a16:creationId xmlns:a16="http://schemas.microsoft.com/office/drawing/2014/main" id="{1182E611-66CA-4108-A59D-8FE52AC6BD9F}"/>
              </a:ext>
            </a:extLst>
          </p:cNvPr>
          <p:cNvPicPr>
            <a:picLocks noChangeAspect="1"/>
          </p:cNvPicPr>
          <p:nvPr/>
        </p:nvPicPr>
        <p:blipFill>
          <a:blip r:embed="rId3"/>
          <a:stretch>
            <a:fillRect/>
          </a:stretch>
        </p:blipFill>
        <p:spPr>
          <a:xfrm>
            <a:off x="7543800" y="289439"/>
            <a:ext cx="926672" cy="1316850"/>
          </a:xfrm>
          <a:prstGeom prst="rect">
            <a:avLst/>
          </a:prstGeom>
        </p:spPr>
      </p:pic>
      <p:pic>
        <p:nvPicPr>
          <p:cNvPr id="4" name="Picture 3">
            <a:extLst>
              <a:ext uri="{FF2B5EF4-FFF2-40B4-BE49-F238E27FC236}">
                <a16:creationId xmlns:a16="http://schemas.microsoft.com/office/drawing/2014/main" id="{91036E66-B422-4725-AFA6-B9A9B0067155}"/>
              </a:ext>
            </a:extLst>
          </p:cNvPr>
          <p:cNvPicPr>
            <a:picLocks noChangeAspect="1"/>
          </p:cNvPicPr>
          <p:nvPr/>
        </p:nvPicPr>
        <p:blipFill>
          <a:blip r:embed="rId4"/>
          <a:stretch>
            <a:fillRect/>
          </a:stretch>
        </p:blipFill>
        <p:spPr>
          <a:xfrm>
            <a:off x="5943600" y="2953132"/>
            <a:ext cx="2267213" cy="3360743"/>
          </a:xfrm>
          <a:prstGeom prst="rect">
            <a:avLst/>
          </a:prstGeom>
        </p:spPr>
      </p:pic>
      <p:sp>
        <p:nvSpPr>
          <p:cNvPr id="3" name="Slide Number Placeholder 2">
            <a:extLst>
              <a:ext uri="{FF2B5EF4-FFF2-40B4-BE49-F238E27FC236}">
                <a16:creationId xmlns:a16="http://schemas.microsoft.com/office/drawing/2014/main" id="{144162A8-10EA-48E1-B605-C55CA076ED9D}"/>
              </a:ext>
            </a:extLst>
          </p:cNvPr>
          <p:cNvSpPr>
            <a:spLocks noGrp="1"/>
          </p:cNvSpPr>
          <p:nvPr>
            <p:ph type="sldNum" sz="quarter" idx="12"/>
          </p:nvPr>
        </p:nvSpPr>
        <p:spPr>
          <a:xfrm>
            <a:off x="7543800" y="6400800"/>
            <a:ext cx="1600200" cy="457200"/>
          </a:xfrm>
        </p:spPr>
        <p:txBody>
          <a:bodyPr/>
          <a:lstStyle/>
          <a:p>
            <a:pPr>
              <a:defRPr/>
            </a:pPr>
            <a:fld id="{1F5B16B8-947D-4FBB-B241-B6415930DBA0}" type="slidenum">
              <a:rPr lang="en-US" smtClean="0"/>
              <a:pPr>
                <a:defRPr/>
              </a:pPr>
              <a:t>5</a:t>
            </a:fld>
            <a:endParaRPr lang="en-US"/>
          </a:p>
        </p:txBody>
      </p:sp>
      <p:pic>
        <p:nvPicPr>
          <p:cNvPr id="6" name="Picture 5">
            <a:extLst>
              <a:ext uri="{FF2B5EF4-FFF2-40B4-BE49-F238E27FC236}">
                <a16:creationId xmlns:a16="http://schemas.microsoft.com/office/drawing/2014/main" id="{A61647B2-0896-474C-8CE6-B1C93CA870F9}"/>
              </a:ext>
            </a:extLst>
          </p:cNvPr>
          <p:cNvPicPr>
            <a:picLocks noChangeAspect="1"/>
          </p:cNvPicPr>
          <p:nvPr/>
        </p:nvPicPr>
        <p:blipFill>
          <a:blip r:embed="rId5"/>
          <a:stretch>
            <a:fillRect/>
          </a:stretch>
        </p:blipFill>
        <p:spPr>
          <a:xfrm>
            <a:off x="1066800" y="4876800"/>
            <a:ext cx="1619900" cy="1329817"/>
          </a:xfrm>
          <a:prstGeom prst="rect">
            <a:avLst/>
          </a:prstGeom>
        </p:spPr>
      </p:pic>
    </p:spTree>
    <p:extLst>
      <p:ext uri="{BB962C8B-B14F-4D97-AF65-F5344CB8AC3E}">
        <p14:creationId xmlns:p14="http://schemas.microsoft.com/office/powerpoint/2010/main" val="1461878184"/>
      </p:ext>
    </p:extLst>
  </p:cSld>
  <p:clrMapOvr>
    <a:masterClrMapping/>
  </p:clrMapOvr>
  <p:transition advClick="0" advTm="17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342900"/>
            <a:ext cx="8077200" cy="1143000"/>
          </a:xfrm>
        </p:spPr>
        <p:txBody>
          <a:bodyPr/>
          <a:lstStyle/>
          <a:p>
            <a:pPr algn="ctr" eaLnBrk="1" hangingPunct="1"/>
            <a:r>
              <a:rPr lang="en-US" dirty="0"/>
              <a:t>RCIA OPEN FORUM</a:t>
            </a:r>
            <a:br>
              <a:rPr lang="en-US" dirty="0"/>
            </a:br>
            <a:r>
              <a:rPr lang="en-US" i="1" dirty="0"/>
              <a:t>RCIA Adapted for Children</a:t>
            </a:r>
            <a:endParaRPr lang="en-US" sz="2500" i="1" dirty="0"/>
          </a:p>
        </p:txBody>
      </p:sp>
      <p:sp>
        <p:nvSpPr>
          <p:cNvPr id="558083" name="Rectangle 3"/>
          <p:cNvSpPr>
            <a:spLocks noGrp="1" noChangeArrowheads="1"/>
          </p:cNvSpPr>
          <p:nvPr>
            <p:ph type="body" idx="1"/>
          </p:nvPr>
        </p:nvSpPr>
        <p:spPr>
          <a:xfrm>
            <a:off x="723900" y="1828800"/>
            <a:ext cx="7696200" cy="4038600"/>
          </a:xfrm>
        </p:spPr>
        <p:txBody>
          <a:bodyPr/>
          <a:lstStyle/>
          <a:p>
            <a:pPr algn="ctr" eaLnBrk="1" hangingPunct="1">
              <a:lnSpc>
                <a:spcPct val="90000"/>
              </a:lnSpc>
              <a:buFont typeface="Wingdings" pitchFamily="2" charset="2"/>
              <a:buNone/>
            </a:pPr>
            <a:r>
              <a:rPr lang="en-US" sz="4400" b="1" dirty="0"/>
              <a:t>PARAGRAPH 9</a:t>
            </a:r>
          </a:p>
          <a:p>
            <a:pPr eaLnBrk="1" hangingPunct="1">
              <a:lnSpc>
                <a:spcPct val="90000"/>
              </a:lnSpc>
              <a:buFont typeface="Wingdings" pitchFamily="2" charset="2"/>
              <a:buNone/>
            </a:pPr>
            <a:r>
              <a:rPr lang="en-US" sz="2000" dirty="0"/>
              <a:t> . . . . </a:t>
            </a:r>
            <a:r>
              <a:rPr lang="en-US" sz="2800" i="1" dirty="0"/>
              <a:t>the people of God, as represented by </a:t>
            </a:r>
          </a:p>
          <a:p>
            <a:pPr eaLnBrk="1" hangingPunct="1">
              <a:lnSpc>
                <a:spcPct val="90000"/>
              </a:lnSpc>
              <a:buFont typeface="Wingdings" pitchFamily="2" charset="2"/>
              <a:buNone/>
            </a:pPr>
            <a:r>
              <a:rPr lang="en-US" sz="2800" i="1" dirty="0"/>
              <a:t>the local Church, should understand and  </a:t>
            </a:r>
          </a:p>
          <a:p>
            <a:pPr eaLnBrk="1" hangingPunct="1">
              <a:lnSpc>
                <a:spcPct val="90000"/>
              </a:lnSpc>
              <a:buFont typeface="Wingdings" pitchFamily="2" charset="2"/>
              <a:buNone/>
            </a:pPr>
            <a:r>
              <a:rPr lang="en-US" sz="2800" i="1" dirty="0"/>
              <a:t>show by their concern that the initiation of  </a:t>
            </a:r>
          </a:p>
          <a:p>
            <a:pPr eaLnBrk="1" hangingPunct="1">
              <a:lnSpc>
                <a:spcPct val="90000"/>
              </a:lnSpc>
              <a:buFont typeface="Wingdings" pitchFamily="2" charset="2"/>
              <a:buNone/>
            </a:pPr>
            <a:r>
              <a:rPr lang="en-US" sz="2800" i="1" dirty="0"/>
              <a:t>adults is the responsibility of all the baptized.</a:t>
            </a:r>
          </a:p>
          <a:p>
            <a:pPr eaLnBrk="1" hangingPunct="1">
              <a:lnSpc>
                <a:spcPct val="90000"/>
              </a:lnSpc>
              <a:buFont typeface="Wingdings" pitchFamily="2" charset="2"/>
              <a:buNone/>
            </a:pPr>
            <a:r>
              <a:rPr lang="en-US" sz="2800" i="1" dirty="0"/>
              <a:t>						      </a:t>
            </a:r>
            <a:r>
              <a:rPr lang="en-US" sz="2000" i="1" dirty="0"/>
              <a:t>(Ad </a:t>
            </a:r>
            <a:r>
              <a:rPr lang="en-US" sz="2000" i="1" dirty="0" err="1"/>
              <a:t>gentes</a:t>
            </a:r>
            <a:r>
              <a:rPr lang="en-US" sz="2000" i="1" dirty="0"/>
              <a:t>, 14)</a:t>
            </a:r>
            <a:endParaRPr lang="en-US" sz="2800" i="1" dirty="0"/>
          </a:p>
        </p:txBody>
      </p:sp>
      <p:pic>
        <p:nvPicPr>
          <p:cNvPr id="2" name="Picture 1">
            <a:extLst>
              <a:ext uri="{FF2B5EF4-FFF2-40B4-BE49-F238E27FC236}">
                <a16:creationId xmlns:a16="http://schemas.microsoft.com/office/drawing/2014/main" id="{B5ECBFFB-78AD-47FD-82B4-873CC442B0D2}"/>
              </a:ext>
            </a:extLst>
          </p:cNvPr>
          <p:cNvPicPr>
            <a:picLocks noChangeAspect="1"/>
          </p:cNvPicPr>
          <p:nvPr/>
        </p:nvPicPr>
        <p:blipFill>
          <a:blip r:embed="rId3"/>
          <a:stretch>
            <a:fillRect/>
          </a:stretch>
        </p:blipFill>
        <p:spPr>
          <a:xfrm>
            <a:off x="7537624" y="298590"/>
            <a:ext cx="920576" cy="1316850"/>
          </a:xfrm>
          <a:prstGeom prst="rect">
            <a:avLst/>
          </a:prstGeom>
        </p:spPr>
      </p:pic>
      <p:sp>
        <p:nvSpPr>
          <p:cNvPr id="3" name="Slide Number Placeholder 2">
            <a:extLst>
              <a:ext uri="{FF2B5EF4-FFF2-40B4-BE49-F238E27FC236}">
                <a16:creationId xmlns:a16="http://schemas.microsoft.com/office/drawing/2014/main" id="{A09D8B5D-3C66-4316-A01F-99D038092683}"/>
              </a:ext>
            </a:extLst>
          </p:cNvPr>
          <p:cNvSpPr>
            <a:spLocks noGrp="1"/>
          </p:cNvSpPr>
          <p:nvPr>
            <p:ph type="sldNum" sz="quarter" idx="12"/>
          </p:nvPr>
        </p:nvSpPr>
        <p:spPr>
          <a:xfrm>
            <a:off x="7505700" y="6400800"/>
            <a:ext cx="1600200" cy="457200"/>
          </a:xfrm>
        </p:spPr>
        <p:txBody>
          <a:bodyPr/>
          <a:lstStyle/>
          <a:p>
            <a:pPr>
              <a:defRPr/>
            </a:pPr>
            <a:fld id="{1F5B16B8-947D-4FBB-B241-B6415930DBA0}" type="slidenum">
              <a:rPr lang="en-US" smtClean="0"/>
              <a:pPr>
                <a:defRPr/>
              </a:pPr>
              <a:t>6</a:t>
            </a:fld>
            <a:endParaRPr lang="en-US"/>
          </a:p>
        </p:txBody>
      </p:sp>
    </p:spTree>
    <p:extLst>
      <p:ext uri="{BB962C8B-B14F-4D97-AF65-F5344CB8AC3E}">
        <p14:creationId xmlns:p14="http://schemas.microsoft.com/office/powerpoint/2010/main" val="1489830977"/>
      </p:ext>
    </p:extLst>
  </p:cSld>
  <p:clrMapOvr>
    <a:masterClrMapping/>
  </p:clrMapOvr>
  <p:transition advClick="0" advTm="43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342900"/>
            <a:ext cx="8077200" cy="1143000"/>
          </a:xfrm>
        </p:spPr>
        <p:txBody>
          <a:bodyPr/>
          <a:lstStyle/>
          <a:p>
            <a:pPr algn="ctr" eaLnBrk="1" hangingPunct="1"/>
            <a:r>
              <a:rPr lang="en-US" dirty="0"/>
              <a:t>RCIA OPEN FORUM</a:t>
            </a:r>
            <a:br>
              <a:rPr lang="en-US" dirty="0"/>
            </a:br>
            <a:r>
              <a:rPr lang="en-US" i="1" dirty="0"/>
              <a:t>RCIA Adapted for Children</a:t>
            </a:r>
            <a:endParaRPr lang="en-US" sz="2500" i="1" dirty="0"/>
          </a:p>
        </p:txBody>
      </p:sp>
      <p:sp>
        <p:nvSpPr>
          <p:cNvPr id="558083" name="Rectangle 3"/>
          <p:cNvSpPr>
            <a:spLocks noGrp="1" noChangeArrowheads="1"/>
          </p:cNvSpPr>
          <p:nvPr>
            <p:ph type="body" idx="1"/>
          </p:nvPr>
        </p:nvSpPr>
        <p:spPr>
          <a:xfrm>
            <a:off x="723900" y="1828800"/>
            <a:ext cx="7696200" cy="4343400"/>
          </a:xfrm>
        </p:spPr>
        <p:txBody>
          <a:bodyPr/>
          <a:lstStyle/>
          <a:p>
            <a:pPr algn="ctr" eaLnBrk="1" hangingPunct="1">
              <a:lnSpc>
                <a:spcPct val="90000"/>
              </a:lnSpc>
              <a:buFont typeface="Wingdings" pitchFamily="2" charset="2"/>
              <a:buNone/>
            </a:pPr>
            <a:r>
              <a:rPr lang="en-US" sz="4400" b="1" dirty="0"/>
              <a:t>PARAGRAPH 244</a:t>
            </a:r>
          </a:p>
          <a:p>
            <a:pPr eaLnBrk="1" hangingPunct="1">
              <a:lnSpc>
                <a:spcPct val="90000"/>
              </a:lnSpc>
              <a:buFont typeface="Wingdings" pitchFamily="2" charset="2"/>
              <a:buNone/>
            </a:pPr>
            <a:r>
              <a:rPr lang="en-US" sz="2400" dirty="0"/>
              <a:t> </a:t>
            </a:r>
            <a:r>
              <a:rPr lang="en-US" sz="2400" i="1" dirty="0"/>
              <a:t>. . . . Grow in deepening their grasp of the Paschal </a:t>
            </a:r>
          </a:p>
          <a:p>
            <a:pPr eaLnBrk="1" hangingPunct="1">
              <a:lnSpc>
                <a:spcPct val="90000"/>
              </a:lnSpc>
              <a:buFont typeface="Wingdings" pitchFamily="2" charset="2"/>
              <a:buNone/>
            </a:pPr>
            <a:r>
              <a:rPr lang="en-US" sz="2400" i="1" dirty="0"/>
              <a:t>Mystery and in making it part of their lives through </a:t>
            </a:r>
          </a:p>
          <a:p>
            <a:pPr eaLnBrk="1" hangingPunct="1">
              <a:lnSpc>
                <a:spcPct val="90000"/>
              </a:lnSpc>
              <a:buFont typeface="Wingdings" pitchFamily="2" charset="2"/>
              <a:buNone/>
            </a:pPr>
            <a:r>
              <a:rPr lang="en-US" sz="2400" i="1" dirty="0"/>
              <a:t>meditation on the Gospel, sharing in the Eucharist, and </a:t>
            </a:r>
          </a:p>
          <a:p>
            <a:pPr eaLnBrk="1" hangingPunct="1">
              <a:lnSpc>
                <a:spcPct val="90000"/>
              </a:lnSpc>
              <a:buFont typeface="Wingdings" pitchFamily="2" charset="2"/>
              <a:buNone/>
            </a:pPr>
            <a:r>
              <a:rPr lang="en-US" sz="2400" i="1" dirty="0"/>
              <a:t>doing the works of charity.</a:t>
            </a:r>
            <a:endParaRPr lang="en-US" sz="2000" i="1" dirty="0"/>
          </a:p>
          <a:p>
            <a:pPr lvl="3" eaLnBrk="1" hangingPunct="1">
              <a:lnSpc>
                <a:spcPct val="90000"/>
              </a:lnSpc>
              <a:buFont typeface="Arial" panose="020B0604020202020204" pitchFamily="34" charset="0"/>
              <a:buChar char="•"/>
            </a:pPr>
            <a:r>
              <a:rPr lang="en-US" sz="2800" dirty="0"/>
              <a:t>Conversion &amp; Transformation</a:t>
            </a:r>
          </a:p>
          <a:p>
            <a:pPr lvl="3" eaLnBrk="1" hangingPunct="1">
              <a:lnSpc>
                <a:spcPct val="90000"/>
              </a:lnSpc>
              <a:buFont typeface="Arial" panose="020B0604020202020204" pitchFamily="34" charset="0"/>
              <a:buChar char="•"/>
            </a:pPr>
            <a:r>
              <a:rPr lang="en-US" sz="2800" dirty="0"/>
              <a:t>Attending Mass</a:t>
            </a:r>
          </a:p>
          <a:p>
            <a:pPr lvl="3" eaLnBrk="1" hangingPunct="1">
              <a:lnSpc>
                <a:spcPct val="90000"/>
              </a:lnSpc>
              <a:buFont typeface="Arial" panose="020B0604020202020204" pitchFamily="34" charset="0"/>
              <a:buChar char="•"/>
            </a:pPr>
            <a:r>
              <a:rPr lang="en-US" sz="2800" dirty="0"/>
              <a:t>Discipleship</a:t>
            </a:r>
          </a:p>
          <a:p>
            <a:pPr lvl="3" eaLnBrk="1" hangingPunct="1">
              <a:lnSpc>
                <a:spcPct val="90000"/>
              </a:lnSpc>
              <a:buFont typeface="Arial" panose="020B0604020202020204" pitchFamily="34" charset="0"/>
              <a:buChar char="•"/>
            </a:pPr>
            <a:r>
              <a:rPr lang="en-US" sz="2800" dirty="0"/>
              <a:t>Living a Catholic lifestyle</a:t>
            </a:r>
          </a:p>
          <a:p>
            <a:pPr eaLnBrk="1" hangingPunct="1">
              <a:lnSpc>
                <a:spcPct val="90000"/>
              </a:lnSpc>
              <a:buFont typeface="Wingdings" pitchFamily="2" charset="2"/>
              <a:buNone/>
            </a:pPr>
            <a:endParaRPr lang="en-US" sz="2800" i="1" dirty="0"/>
          </a:p>
        </p:txBody>
      </p:sp>
      <p:pic>
        <p:nvPicPr>
          <p:cNvPr id="2" name="Picture 1">
            <a:extLst>
              <a:ext uri="{FF2B5EF4-FFF2-40B4-BE49-F238E27FC236}">
                <a16:creationId xmlns:a16="http://schemas.microsoft.com/office/drawing/2014/main" id="{B5ECBFFB-78AD-47FD-82B4-873CC442B0D2}"/>
              </a:ext>
            </a:extLst>
          </p:cNvPr>
          <p:cNvPicPr>
            <a:picLocks noChangeAspect="1"/>
          </p:cNvPicPr>
          <p:nvPr/>
        </p:nvPicPr>
        <p:blipFill>
          <a:blip r:embed="rId3"/>
          <a:stretch>
            <a:fillRect/>
          </a:stretch>
        </p:blipFill>
        <p:spPr>
          <a:xfrm>
            <a:off x="7537624" y="298590"/>
            <a:ext cx="920576" cy="1316850"/>
          </a:xfrm>
          <a:prstGeom prst="rect">
            <a:avLst/>
          </a:prstGeom>
        </p:spPr>
      </p:pic>
      <p:sp>
        <p:nvSpPr>
          <p:cNvPr id="3" name="Slide Number Placeholder 2">
            <a:extLst>
              <a:ext uri="{FF2B5EF4-FFF2-40B4-BE49-F238E27FC236}">
                <a16:creationId xmlns:a16="http://schemas.microsoft.com/office/drawing/2014/main" id="{9F659639-049C-47CD-9D2C-BBBFA1881175}"/>
              </a:ext>
            </a:extLst>
          </p:cNvPr>
          <p:cNvSpPr>
            <a:spLocks noGrp="1"/>
          </p:cNvSpPr>
          <p:nvPr>
            <p:ph type="sldNum" sz="quarter" idx="12"/>
          </p:nvPr>
        </p:nvSpPr>
        <p:spPr>
          <a:xfrm>
            <a:off x="7543800" y="6400800"/>
            <a:ext cx="1600200" cy="457200"/>
          </a:xfrm>
        </p:spPr>
        <p:txBody>
          <a:bodyPr/>
          <a:lstStyle/>
          <a:p>
            <a:pPr>
              <a:defRPr/>
            </a:pPr>
            <a:fld id="{1F5B16B8-947D-4FBB-B241-B6415930DBA0}" type="slidenum">
              <a:rPr lang="en-US" smtClean="0"/>
              <a:pPr>
                <a:defRPr/>
              </a:pPr>
              <a:t>7</a:t>
            </a:fld>
            <a:endParaRPr lang="en-US"/>
          </a:p>
        </p:txBody>
      </p:sp>
    </p:spTree>
    <p:extLst>
      <p:ext uri="{BB962C8B-B14F-4D97-AF65-F5344CB8AC3E}">
        <p14:creationId xmlns:p14="http://schemas.microsoft.com/office/powerpoint/2010/main" val="2201341535"/>
      </p:ext>
    </p:extLst>
  </p:cSld>
  <p:clrMapOvr>
    <a:masterClrMapping/>
  </p:clrMapOvr>
  <p:transition advClick="0" advTm="43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391724"/>
            <a:ext cx="7696200" cy="1437075"/>
          </a:xfrm>
        </p:spPr>
        <p:txBody>
          <a:bodyPr/>
          <a:lstStyle/>
          <a:p>
            <a:pPr algn="ctr" eaLnBrk="1" hangingPunct="1"/>
            <a:r>
              <a:rPr lang="en-US" dirty="0"/>
              <a:t>RCIA OPEN FORUM</a:t>
            </a:r>
            <a:br>
              <a:rPr lang="en-US" dirty="0"/>
            </a:br>
            <a:r>
              <a:rPr lang="en-US" sz="2800" i="1" dirty="0"/>
              <a:t>RCIA Adapted for Children</a:t>
            </a:r>
            <a:br>
              <a:rPr lang="en-US" sz="2800" i="1" dirty="0"/>
            </a:br>
            <a:endParaRPr lang="en-US" sz="2500" dirty="0"/>
          </a:p>
        </p:txBody>
      </p:sp>
      <p:sp>
        <p:nvSpPr>
          <p:cNvPr id="558083" name="Rectangle 3"/>
          <p:cNvSpPr>
            <a:spLocks noGrp="1" noChangeArrowheads="1"/>
          </p:cNvSpPr>
          <p:nvPr>
            <p:ph type="body" idx="1"/>
          </p:nvPr>
        </p:nvSpPr>
        <p:spPr>
          <a:xfrm>
            <a:off x="990600" y="1905000"/>
            <a:ext cx="7696200" cy="4038600"/>
          </a:xfrm>
        </p:spPr>
        <p:txBody>
          <a:bodyPr/>
          <a:lstStyle/>
          <a:p>
            <a:pPr algn="ctr" eaLnBrk="1" hangingPunct="1">
              <a:lnSpc>
                <a:spcPct val="90000"/>
              </a:lnSpc>
              <a:buFont typeface="Wingdings" pitchFamily="2" charset="2"/>
              <a:buNone/>
            </a:pPr>
            <a:r>
              <a:rPr lang="en-US" sz="4800" b="1" dirty="0"/>
              <a:t>READINESS</a:t>
            </a:r>
          </a:p>
          <a:p>
            <a:pPr lvl="1" eaLnBrk="1" hangingPunct="1"/>
            <a:r>
              <a:rPr lang="en-US" sz="3600" dirty="0"/>
              <a:t>It takes as long as it takes</a:t>
            </a:r>
          </a:p>
          <a:p>
            <a:pPr lvl="1" eaLnBrk="1" hangingPunct="1"/>
            <a:r>
              <a:rPr lang="en-US" sz="3600" dirty="0"/>
              <a:t>It is NOT just checking boxes</a:t>
            </a:r>
          </a:p>
          <a:p>
            <a:pPr lvl="1" eaLnBrk="1" hangingPunct="1"/>
            <a:r>
              <a:rPr lang="en-US" sz="3600" dirty="0"/>
              <a:t>School year model is not conducive for initiation</a:t>
            </a:r>
          </a:p>
          <a:p>
            <a:pPr marL="1371600" lvl="3" indent="0" eaLnBrk="1" hangingPunct="1">
              <a:lnSpc>
                <a:spcPct val="90000"/>
              </a:lnSpc>
              <a:buNone/>
            </a:pPr>
            <a:endParaRPr lang="en-US" sz="3600" dirty="0"/>
          </a:p>
        </p:txBody>
      </p:sp>
      <p:pic>
        <p:nvPicPr>
          <p:cNvPr id="2" name="Picture 1">
            <a:extLst>
              <a:ext uri="{FF2B5EF4-FFF2-40B4-BE49-F238E27FC236}">
                <a16:creationId xmlns:a16="http://schemas.microsoft.com/office/drawing/2014/main" id="{0A0FD10B-43A2-4DF7-A4B5-0553ECF3C98D}"/>
              </a:ext>
            </a:extLst>
          </p:cNvPr>
          <p:cNvPicPr>
            <a:picLocks noChangeAspect="1"/>
          </p:cNvPicPr>
          <p:nvPr/>
        </p:nvPicPr>
        <p:blipFill>
          <a:blip r:embed="rId3"/>
          <a:stretch>
            <a:fillRect/>
          </a:stretch>
        </p:blipFill>
        <p:spPr>
          <a:xfrm>
            <a:off x="7620000" y="304800"/>
            <a:ext cx="926672" cy="1316850"/>
          </a:xfrm>
          <a:prstGeom prst="rect">
            <a:avLst/>
          </a:prstGeom>
        </p:spPr>
      </p:pic>
      <p:sp>
        <p:nvSpPr>
          <p:cNvPr id="3" name="Slide Number Placeholder 2">
            <a:extLst>
              <a:ext uri="{FF2B5EF4-FFF2-40B4-BE49-F238E27FC236}">
                <a16:creationId xmlns:a16="http://schemas.microsoft.com/office/drawing/2014/main" id="{92A6B8D5-9173-495D-B182-D2D0CA177BFC}"/>
              </a:ext>
            </a:extLst>
          </p:cNvPr>
          <p:cNvSpPr>
            <a:spLocks noGrp="1"/>
          </p:cNvSpPr>
          <p:nvPr>
            <p:ph type="sldNum" sz="quarter" idx="12"/>
          </p:nvPr>
        </p:nvSpPr>
        <p:spPr>
          <a:xfrm>
            <a:off x="7522464" y="6400800"/>
            <a:ext cx="1600200" cy="457200"/>
          </a:xfrm>
        </p:spPr>
        <p:txBody>
          <a:bodyPr/>
          <a:lstStyle/>
          <a:p>
            <a:pPr>
              <a:defRPr/>
            </a:pPr>
            <a:fld id="{1F5B16B8-947D-4FBB-B241-B6415930DBA0}" type="slidenum">
              <a:rPr lang="en-US" smtClean="0"/>
              <a:pPr>
                <a:defRPr/>
              </a:pPr>
              <a:t>8</a:t>
            </a:fld>
            <a:endParaRPr lang="en-US" dirty="0"/>
          </a:p>
        </p:txBody>
      </p:sp>
    </p:spTree>
    <p:extLst>
      <p:ext uri="{BB962C8B-B14F-4D97-AF65-F5344CB8AC3E}">
        <p14:creationId xmlns:p14="http://schemas.microsoft.com/office/powerpoint/2010/main" val="3039989473"/>
      </p:ext>
    </p:extLst>
  </p:cSld>
  <p:clrMapOvr>
    <a:masterClrMapping/>
  </p:clrMapOvr>
  <p:transition advClick="0" advTm="262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97662" y="381000"/>
            <a:ext cx="7696200" cy="1143000"/>
          </a:xfrm>
        </p:spPr>
        <p:txBody>
          <a:bodyPr/>
          <a:lstStyle/>
          <a:p>
            <a:pPr algn="ctr" eaLnBrk="1" hangingPunct="1"/>
            <a:r>
              <a:rPr lang="en-US" sz="3200" dirty="0"/>
              <a:t>RCIA OPEN FORUM</a:t>
            </a:r>
            <a:br>
              <a:rPr lang="en-US" sz="3200" dirty="0"/>
            </a:br>
            <a:r>
              <a:rPr lang="en-US" sz="3200" i="1" dirty="0"/>
              <a:t>RCIA Adapted for Children</a:t>
            </a:r>
            <a:endParaRPr lang="en-US" sz="2100" dirty="0"/>
          </a:p>
        </p:txBody>
      </p:sp>
      <p:sp>
        <p:nvSpPr>
          <p:cNvPr id="558083" name="Rectangle 3"/>
          <p:cNvSpPr>
            <a:spLocks noGrp="1" noChangeArrowheads="1"/>
          </p:cNvSpPr>
          <p:nvPr>
            <p:ph type="body" idx="1"/>
          </p:nvPr>
        </p:nvSpPr>
        <p:spPr>
          <a:xfrm>
            <a:off x="457200" y="1905000"/>
            <a:ext cx="8001000" cy="4114800"/>
          </a:xfrm>
        </p:spPr>
        <p:txBody>
          <a:bodyPr/>
          <a:lstStyle/>
          <a:p>
            <a:pPr algn="ctr" eaLnBrk="1" hangingPunct="1">
              <a:lnSpc>
                <a:spcPct val="90000"/>
              </a:lnSpc>
              <a:buFont typeface="Wingdings" pitchFamily="2" charset="2"/>
              <a:buNone/>
            </a:pPr>
            <a:r>
              <a:rPr lang="en-US" sz="4000" b="1" dirty="0"/>
              <a:t>PARAGRAPH 75</a:t>
            </a:r>
          </a:p>
          <a:p>
            <a:pPr lvl="1"/>
            <a:r>
              <a:rPr lang="en-US" sz="2800" b="1" dirty="0"/>
              <a:t>Catechesis</a:t>
            </a:r>
            <a:r>
              <a:rPr lang="en-US" sz="2800" dirty="0"/>
              <a:t>—Word and Tradition (learning about and growing in the Catholic faith)</a:t>
            </a:r>
          </a:p>
          <a:p>
            <a:pPr lvl="1"/>
            <a:r>
              <a:rPr lang="en-US" sz="2800" b="1" dirty="0"/>
              <a:t>Community</a:t>
            </a:r>
            <a:r>
              <a:rPr lang="en-US" sz="2800" dirty="0"/>
              <a:t>—Participation in the Catholic way of life (prayer and good works)</a:t>
            </a:r>
          </a:p>
          <a:p>
            <a:pPr lvl="1"/>
            <a:r>
              <a:rPr lang="en-US" sz="2800" b="1" dirty="0"/>
              <a:t>Liturgy &amp; Worship </a:t>
            </a:r>
            <a:r>
              <a:rPr lang="en-US" sz="2800" dirty="0"/>
              <a:t>(Mass and other opportunities)</a:t>
            </a:r>
          </a:p>
          <a:p>
            <a:pPr lvl="1"/>
            <a:r>
              <a:rPr lang="en-US" sz="2800" b="1" dirty="0"/>
              <a:t>Mission</a:t>
            </a:r>
            <a:r>
              <a:rPr lang="en-US" sz="2800" dirty="0"/>
              <a:t>—spreading the Good News</a:t>
            </a:r>
          </a:p>
          <a:p>
            <a:pPr algn="ctr" eaLnBrk="1" hangingPunct="1">
              <a:lnSpc>
                <a:spcPct val="90000"/>
              </a:lnSpc>
              <a:buFont typeface="Wingdings" pitchFamily="2" charset="2"/>
              <a:buNone/>
            </a:pPr>
            <a:endParaRPr lang="en-US" sz="3000" dirty="0"/>
          </a:p>
        </p:txBody>
      </p:sp>
      <p:pic>
        <p:nvPicPr>
          <p:cNvPr id="3" name="Picture 2">
            <a:extLst>
              <a:ext uri="{FF2B5EF4-FFF2-40B4-BE49-F238E27FC236}">
                <a16:creationId xmlns:a16="http://schemas.microsoft.com/office/drawing/2014/main" id="{5A021F2B-4FD9-4484-8499-3DB9C48911A6}"/>
              </a:ext>
            </a:extLst>
          </p:cNvPr>
          <p:cNvPicPr>
            <a:picLocks noChangeAspect="1"/>
          </p:cNvPicPr>
          <p:nvPr/>
        </p:nvPicPr>
        <p:blipFill>
          <a:blip r:embed="rId3"/>
          <a:stretch>
            <a:fillRect/>
          </a:stretch>
        </p:blipFill>
        <p:spPr>
          <a:xfrm>
            <a:off x="7531528" y="294075"/>
            <a:ext cx="926672" cy="1316850"/>
          </a:xfrm>
          <a:prstGeom prst="rect">
            <a:avLst/>
          </a:prstGeom>
        </p:spPr>
      </p:pic>
      <p:sp>
        <p:nvSpPr>
          <p:cNvPr id="2" name="Slide Number Placeholder 1">
            <a:extLst>
              <a:ext uri="{FF2B5EF4-FFF2-40B4-BE49-F238E27FC236}">
                <a16:creationId xmlns:a16="http://schemas.microsoft.com/office/drawing/2014/main" id="{78C774AB-3BF5-4735-925F-B5BAB73973CE}"/>
              </a:ext>
            </a:extLst>
          </p:cNvPr>
          <p:cNvSpPr>
            <a:spLocks noGrp="1"/>
          </p:cNvSpPr>
          <p:nvPr>
            <p:ph type="sldNum" sz="quarter" idx="12"/>
          </p:nvPr>
        </p:nvSpPr>
        <p:spPr>
          <a:xfrm>
            <a:off x="7493762" y="6400800"/>
            <a:ext cx="1600200" cy="457200"/>
          </a:xfrm>
        </p:spPr>
        <p:txBody>
          <a:bodyPr/>
          <a:lstStyle/>
          <a:p>
            <a:pPr>
              <a:defRPr/>
            </a:pPr>
            <a:fld id="{1F5B16B8-947D-4FBB-B241-B6415930DBA0}" type="slidenum">
              <a:rPr lang="en-US" smtClean="0"/>
              <a:pPr>
                <a:defRPr/>
              </a:pPr>
              <a:t>9</a:t>
            </a:fld>
            <a:endParaRPr lang="en-US"/>
          </a:p>
        </p:txBody>
      </p:sp>
    </p:spTree>
    <p:extLst>
      <p:ext uri="{BB962C8B-B14F-4D97-AF65-F5344CB8AC3E}">
        <p14:creationId xmlns:p14="http://schemas.microsoft.com/office/powerpoint/2010/main" val="372014437"/>
      </p:ext>
    </p:extLst>
  </p:cSld>
  <p:clrMapOvr>
    <a:masterClrMapping/>
  </p:clrMapOvr>
  <p:transition advClick="0" advTm="241000"/>
</p:sld>
</file>

<file path=ppt/theme/theme1.xml><?xml version="1.0" encoding="utf-8"?>
<a:theme xmlns:a="http://schemas.openxmlformats.org/drawingml/2006/main" name="Studio">
  <a:themeElements>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Studi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Studio</Template>
  <TotalTime>21455</TotalTime>
  <Words>1269</Words>
  <Application>Microsoft Office PowerPoint</Application>
  <PresentationFormat>On-screen Show (4:3)</PresentationFormat>
  <Paragraphs>224</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 Black</vt:lpstr>
      <vt:lpstr>Calibri</vt:lpstr>
      <vt:lpstr>Times New Roman</vt:lpstr>
      <vt:lpstr>Wingdings</vt:lpstr>
      <vt:lpstr>Studio</vt:lpstr>
      <vt:lpstr>WELCOME</vt:lpstr>
      <vt:lpstr>RCIA OPEN FORUM RCIA Adapted for Children</vt:lpstr>
      <vt:lpstr>RCIA OPEN FORUM RCIA Adapted for Children</vt:lpstr>
      <vt:lpstr>RCIA OPEN FORUM RCIA Adapted for Children</vt:lpstr>
      <vt:lpstr>RCIA OPEN FORUM RCIA Adapted for Children</vt:lpstr>
      <vt:lpstr>RCIA OPEN FORUM RCIA Adapted for Children</vt:lpstr>
      <vt:lpstr>RCIA OPEN FORUM RCIA Adapted for Children</vt:lpstr>
      <vt:lpstr>RCIA OPEN FORUM RCIA Adapted for Children </vt:lpstr>
      <vt:lpstr>RCIA OPEN FORUM RCIA Adapted for Children</vt:lpstr>
      <vt:lpstr>RCIA OPEN FORUM RCIA Adapted for Children</vt:lpstr>
      <vt:lpstr>RCIA OPEN FORUM RCIA Adapted for Children</vt:lpstr>
      <vt:lpstr>RCIA OPEN FORUM RCIA Adapted for Children</vt:lpstr>
      <vt:lpstr>RCIA OPEN FORUM RCIA Adapted for Children</vt:lpstr>
      <vt:lpstr>RCIA OPEN FORUM RCIA Adapted for Children</vt:lpstr>
      <vt:lpstr>RCIA OPEN FORUM RCIA Adapted for Children</vt:lpstr>
      <vt:lpstr>RCIA OPEN FORUM RCIA Adapted for Children</vt:lpstr>
      <vt:lpstr>RCIA OPEN FORUM RCIA Adapted for Children</vt:lpstr>
      <vt:lpstr>RCIA OPEN FORUM RCIA Adapted for Children</vt:lpstr>
      <vt:lpstr>RCIA OPEN FORUM RCIA Adapted for Children</vt:lpstr>
      <vt:lpstr>RCIA OPEN FORUM RCIA Adapted for Children</vt:lpstr>
      <vt:lpstr>RCIA OPEN FORUM RCIA Adapted for Children</vt:lpstr>
      <vt:lpstr>RCIA OPEN FORUM RCIA Adapted for Children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 Session 5 – Decisions: Our Framework</dc:title>
  <dc:creator>Dick Reimbold</dc:creator>
  <cp:lastModifiedBy>Judith Hornback</cp:lastModifiedBy>
  <cp:revision>97</cp:revision>
  <dcterms:created xsi:type="dcterms:W3CDTF">2011-01-15T17:11:02Z</dcterms:created>
  <dcterms:modified xsi:type="dcterms:W3CDTF">2021-10-29T20:51:27Z</dcterms:modified>
</cp:coreProperties>
</file>