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275" r:id="rId4"/>
    <p:sldId id="277" r:id="rId5"/>
    <p:sldId id="286" r:id="rId6"/>
    <p:sldId id="287" r:id="rId7"/>
    <p:sldId id="289" r:id="rId8"/>
    <p:sldId id="263" r:id="rId9"/>
    <p:sldId id="288" r:id="rId10"/>
    <p:sldId id="264" r:id="rId11"/>
    <p:sldId id="282" r:id="rId12"/>
    <p:sldId id="291" r:id="rId13"/>
    <p:sldId id="262" r:id="rId14"/>
    <p:sldId id="284" r:id="rId15"/>
    <p:sldId id="290" r:id="rId16"/>
    <p:sldId id="283" r:id="rId17"/>
    <p:sldId id="268" r:id="rId18"/>
    <p:sldId id="274" r:id="rId19"/>
    <p:sldId id="259" r:id="rId20"/>
    <p:sldId id="260" r:id="rId21"/>
    <p:sldId id="285" r:id="rId22"/>
    <p:sldId id="281" r:id="rId23"/>
  </p:sldIdLst>
  <p:sldSz cx="9144000" cy="6858000" type="screen4x3"/>
  <p:notesSz cx="6858000" cy="9107488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12429-9F62-4F68-9807-3E7BCC78D9F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D7F05D9-DA39-427B-BE8F-5181000511F0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91000"/>
                <a:lumOff val="9000"/>
              </a:schemeClr>
            </a:gs>
            <a:gs pos="12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</dgm:spPr>
      <dgm:t>
        <a:bodyPr/>
        <a:lstStyle/>
        <a:p>
          <a:pPr marL="285750" indent="0" algn="l"/>
          <a:r>
            <a:rPr lang="en-US" sz="1400" b="1" dirty="0">
              <a:solidFill>
                <a:srgbClr val="333399"/>
              </a:solidFill>
              <a:effectLst/>
            </a:rPr>
            <a:t>2. </a:t>
          </a:r>
          <a:r>
            <a:rPr lang="es-MX" sz="1400" b="1" noProof="0" dirty="0">
              <a:solidFill>
                <a:srgbClr val="333399"/>
              </a:solidFill>
              <a:effectLst/>
            </a:rPr>
            <a:t>Catequesis</a:t>
          </a:r>
        </a:p>
      </dgm:t>
    </dgm:pt>
    <dgm:pt modelId="{F2F09F93-CE28-4658-96DE-C24259410F32}" type="parTrans" cxnId="{69F62875-781B-4FE2-8D5D-63B9F668CD55}">
      <dgm:prSet/>
      <dgm:spPr/>
      <dgm:t>
        <a:bodyPr/>
        <a:lstStyle/>
        <a:p>
          <a:endParaRPr lang="en-US"/>
        </a:p>
      </dgm:t>
    </dgm:pt>
    <dgm:pt modelId="{E132018A-4A5D-48D4-A5F6-2B3ED04988BD}" type="sibTrans" cxnId="{69F62875-781B-4FE2-8D5D-63B9F668CD55}">
      <dgm:prSet/>
      <dgm:spPr/>
      <dgm:t>
        <a:bodyPr/>
        <a:lstStyle/>
        <a:p>
          <a:endParaRPr lang="en-US"/>
        </a:p>
      </dgm:t>
    </dgm:pt>
    <dgm:pt modelId="{6F56DDFC-F448-4D04-9273-B0814F282B2F}">
      <dgm:prSet phldrT="[Text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0800000" scaled="1"/>
          <a:tileRect/>
        </a:gradFill>
      </dgm:spPr>
      <dgm:t>
        <a:bodyPr/>
        <a:lstStyle/>
        <a:p>
          <a:pPr marL="344488" indent="0" algn="l"/>
          <a:r>
            <a:rPr lang="en-US" sz="1400" b="1" dirty="0">
              <a:solidFill>
                <a:srgbClr val="333399"/>
              </a:solidFill>
              <a:effectLst/>
            </a:rPr>
            <a:t>3. </a:t>
          </a:r>
          <a:r>
            <a:rPr lang="es-MX" sz="1400" b="1" noProof="0" dirty="0">
              <a:solidFill>
                <a:srgbClr val="333399"/>
              </a:solidFill>
              <a:effectLst/>
            </a:rPr>
            <a:t>Continuación</a:t>
          </a:r>
        </a:p>
      </dgm:t>
    </dgm:pt>
    <dgm:pt modelId="{8B72746F-A382-4564-8979-8F8E30C596FE}" type="parTrans" cxnId="{B0BF1CD0-EABB-4F48-9CE7-69A3FD4C861C}">
      <dgm:prSet/>
      <dgm:spPr/>
      <dgm:t>
        <a:bodyPr/>
        <a:lstStyle/>
        <a:p>
          <a:endParaRPr lang="en-US"/>
        </a:p>
      </dgm:t>
    </dgm:pt>
    <dgm:pt modelId="{1DB49915-F7F7-4082-ACAD-4D067035DBB7}" type="sibTrans" cxnId="{B0BF1CD0-EABB-4F48-9CE7-69A3FD4C861C}">
      <dgm:prSet/>
      <dgm:spPr/>
      <dgm:t>
        <a:bodyPr/>
        <a:lstStyle/>
        <a:p>
          <a:endParaRPr lang="en-US"/>
        </a:p>
      </dgm:t>
    </dgm:pt>
    <dgm:pt modelId="{F2774CF6-F595-4E49-9B6A-15AF6D17C40C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</dgm:spPr>
      <dgm:t>
        <a:bodyPr/>
        <a:lstStyle/>
        <a:p>
          <a:pPr marL="285750" indent="0" algn="l"/>
          <a:r>
            <a:rPr lang="en-US" sz="1400" b="1" dirty="0">
              <a:solidFill>
                <a:srgbClr val="333399"/>
              </a:solidFill>
              <a:effectLst/>
            </a:rPr>
            <a:t>1. </a:t>
          </a:r>
          <a:r>
            <a:rPr lang="es-MX" sz="1400" b="1" noProof="0" dirty="0">
              <a:solidFill>
                <a:srgbClr val="333399"/>
              </a:solidFill>
              <a:effectLst/>
            </a:rPr>
            <a:t>Proclamación Inicial</a:t>
          </a:r>
        </a:p>
      </dgm:t>
    </dgm:pt>
    <dgm:pt modelId="{B4777448-17E0-4085-8226-CCCEBB14F6A1}" type="sibTrans" cxnId="{72BF6A32-E044-482F-9CA6-BAE907F26334}">
      <dgm:prSet/>
      <dgm:spPr/>
      <dgm:t>
        <a:bodyPr/>
        <a:lstStyle/>
        <a:p>
          <a:endParaRPr lang="en-US"/>
        </a:p>
      </dgm:t>
    </dgm:pt>
    <dgm:pt modelId="{7F14A503-DB7B-4177-A549-4ED269457145}" type="parTrans" cxnId="{72BF6A32-E044-482F-9CA6-BAE907F26334}">
      <dgm:prSet/>
      <dgm:spPr/>
      <dgm:t>
        <a:bodyPr/>
        <a:lstStyle/>
        <a:p>
          <a:endParaRPr lang="en-US"/>
        </a:p>
      </dgm:t>
    </dgm:pt>
    <dgm:pt modelId="{C27F9107-9CF9-41A6-AEB8-C298FBEF2F3E}" type="pres">
      <dgm:prSet presAssocID="{3CE12429-9F62-4F68-9807-3E7BCC78D9F6}" presName="Name0" presStyleCnt="0">
        <dgm:presLayoutVars>
          <dgm:dir/>
          <dgm:resizeHandles val="exact"/>
        </dgm:presLayoutVars>
      </dgm:prSet>
      <dgm:spPr/>
    </dgm:pt>
    <dgm:pt modelId="{C4B5AB32-FB71-46AD-B7A0-B60A200DC729}" type="pres">
      <dgm:prSet presAssocID="{F2774CF6-F595-4E49-9B6A-15AF6D17C40C}" presName="parTxOnly" presStyleLbl="node1" presStyleIdx="0" presStyleCnt="3" custScaleX="88983" custLinFactNeighborX="-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EAA1D-DB8F-4401-A7A6-B8F2499A35B1}" type="pres">
      <dgm:prSet presAssocID="{B4777448-17E0-4085-8226-CCCEBB14F6A1}" presName="parSpace" presStyleCnt="0"/>
      <dgm:spPr/>
    </dgm:pt>
    <dgm:pt modelId="{68C567CD-E52E-4920-89ED-7391C8925500}" type="pres">
      <dgm:prSet presAssocID="{1D7F05D9-DA39-427B-BE8F-5181000511F0}" presName="parTxOnly" presStyleLbl="node1" presStyleIdx="1" presStyleCnt="3" custScaleX="87280" custLinFactNeighborX="-99" custLinFactNeighborY="29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4366E-2C56-4323-8EAF-D9DCE70727F4}" type="pres">
      <dgm:prSet presAssocID="{E132018A-4A5D-48D4-A5F6-2B3ED04988BD}" presName="parSpace" presStyleCnt="0"/>
      <dgm:spPr/>
    </dgm:pt>
    <dgm:pt modelId="{C5961C91-4776-4534-A0A9-0A58180B2D9D}" type="pres">
      <dgm:prSet presAssocID="{6F56DDFC-F448-4D04-9273-B0814F282B2F}" presName="parTxOnly" presStyleLbl="node1" presStyleIdx="2" presStyleCnt="3" custScaleX="75215" custLinFactNeighborX="-17824" custLinFactNeighborY="-14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48D52B-C873-4531-80CB-C1E378E25A01}" type="presOf" srcId="{6F56DDFC-F448-4D04-9273-B0814F282B2F}" destId="{C5961C91-4776-4534-A0A9-0A58180B2D9D}" srcOrd="0" destOrd="0" presId="urn:microsoft.com/office/officeart/2005/8/layout/hChevron3"/>
    <dgm:cxn modelId="{82D9FA7F-D203-4491-8150-76ED8FEF4D8D}" type="presOf" srcId="{3CE12429-9F62-4F68-9807-3E7BCC78D9F6}" destId="{C27F9107-9CF9-41A6-AEB8-C298FBEF2F3E}" srcOrd="0" destOrd="0" presId="urn:microsoft.com/office/officeart/2005/8/layout/hChevron3"/>
    <dgm:cxn modelId="{DFB8F555-338E-4521-8E73-A1A1E0BE8AA0}" type="presOf" srcId="{1D7F05D9-DA39-427B-BE8F-5181000511F0}" destId="{68C567CD-E52E-4920-89ED-7391C8925500}" srcOrd="0" destOrd="0" presId="urn:microsoft.com/office/officeart/2005/8/layout/hChevron3"/>
    <dgm:cxn modelId="{B0BF1CD0-EABB-4F48-9CE7-69A3FD4C861C}" srcId="{3CE12429-9F62-4F68-9807-3E7BCC78D9F6}" destId="{6F56DDFC-F448-4D04-9273-B0814F282B2F}" srcOrd="2" destOrd="0" parTransId="{8B72746F-A382-4564-8979-8F8E30C596FE}" sibTransId="{1DB49915-F7F7-4082-ACAD-4D067035DBB7}"/>
    <dgm:cxn modelId="{69F62875-781B-4FE2-8D5D-63B9F668CD55}" srcId="{3CE12429-9F62-4F68-9807-3E7BCC78D9F6}" destId="{1D7F05D9-DA39-427B-BE8F-5181000511F0}" srcOrd="1" destOrd="0" parTransId="{F2F09F93-CE28-4658-96DE-C24259410F32}" sibTransId="{E132018A-4A5D-48D4-A5F6-2B3ED04988BD}"/>
    <dgm:cxn modelId="{72BF6A32-E044-482F-9CA6-BAE907F26334}" srcId="{3CE12429-9F62-4F68-9807-3E7BCC78D9F6}" destId="{F2774CF6-F595-4E49-9B6A-15AF6D17C40C}" srcOrd="0" destOrd="0" parTransId="{7F14A503-DB7B-4177-A549-4ED269457145}" sibTransId="{B4777448-17E0-4085-8226-CCCEBB14F6A1}"/>
    <dgm:cxn modelId="{0E58E601-0594-4D78-9877-661ECBBE2B72}" type="presOf" srcId="{F2774CF6-F595-4E49-9B6A-15AF6D17C40C}" destId="{C4B5AB32-FB71-46AD-B7A0-B60A200DC729}" srcOrd="0" destOrd="0" presId="urn:microsoft.com/office/officeart/2005/8/layout/hChevron3"/>
    <dgm:cxn modelId="{54BEFD30-6750-429A-A7D7-5F9CB6454878}" type="presParOf" srcId="{C27F9107-9CF9-41A6-AEB8-C298FBEF2F3E}" destId="{C4B5AB32-FB71-46AD-B7A0-B60A200DC729}" srcOrd="0" destOrd="0" presId="urn:microsoft.com/office/officeart/2005/8/layout/hChevron3"/>
    <dgm:cxn modelId="{A5564680-6101-4E9F-B62D-A848484DE35B}" type="presParOf" srcId="{C27F9107-9CF9-41A6-AEB8-C298FBEF2F3E}" destId="{BB1EAA1D-DB8F-4401-A7A6-B8F2499A35B1}" srcOrd="1" destOrd="0" presId="urn:microsoft.com/office/officeart/2005/8/layout/hChevron3"/>
    <dgm:cxn modelId="{362FFD15-35C5-45ED-B20E-05B9AB9B82F0}" type="presParOf" srcId="{C27F9107-9CF9-41A6-AEB8-C298FBEF2F3E}" destId="{68C567CD-E52E-4920-89ED-7391C8925500}" srcOrd="2" destOrd="0" presId="urn:microsoft.com/office/officeart/2005/8/layout/hChevron3"/>
    <dgm:cxn modelId="{6EFD1DE3-2397-4CD9-B95F-BF6EC430D0DE}" type="presParOf" srcId="{C27F9107-9CF9-41A6-AEB8-C298FBEF2F3E}" destId="{A194366E-2C56-4323-8EAF-D9DCE70727F4}" srcOrd="3" destOrd="0" presId="urn:microsoft.com/office/officeart/2005/8/layout/hChevron3"/>
    <dgm:cxn modelId="{0552DBDD-6BC4-462A-9237-D7934D6A4E10}" type="presParOf" srcId="{C27F9107-9CF9-41A6-AEB8-C298FBEF2F3E}" destId="{C5961C91-4776-4534-A0A9-0A58180B2D9D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BD662-CA0D-4E9F-B430-70FB175E02DD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004C8A-5985-40C0-A22D-B6D98C9892A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Palabra</a:t>
          </a:r>
        </a:p>
      </dgm:t>
    </dgm:pt>
    <dgm:pt modelId="{3D3200D4-48EC-45D2-A6F6-8189F0D26082}" type="parTrans" cxnId="{C25203F6-F6D4-4EA5-A202-C1A7DF50A10E}">
      <dgm:prSet/>
      <dgm:spPr/>
      <dgm:t>
        <a:bodyPr/>
        <a:lstStyle/>
        <a:p>
          <a:endParaRPr lang="en-US"/>
        </a:p>
      </dgm:t>
    </dgm:pt>
    <dgm:pt modelId="{551E8E3D-E52B-49B1-ADB8-23AE818A66B9}" type="sibTrans" cxnId="{C25203F6-F6D4-4EA5-A202-C1A7DF50A10E}">
      <dgm:prSet/>
      <dgm:spPr/>
      <dgm:t>
        <a:bodyPr/>
        <a:lstStyle/>
        <a:p>
          <a:endParaRPr lang="en-US"/>
        </a:p>
      </dgm:t>
    </dgm:pt>
    <dgm:pt modelId="{E6CC78A4-DE2B-4131-8244-7EC4A0434D7D}">
      <dgm:prSet phldrT="[Text]"/>
      <dgm:spPr/>
      <dgm:t>
        <a:bodyPr/>
        <a:lstStyle/>
        <a:p>
          <a:r>
            <a:rPr lang="es-MX" noProof="0" dirty="0">
              <a:latin typeface="Calibri" panose="020F0502020204030204" pitchFamily="34" charset="0"/>
            </a:rPr>
            <a:t>Música</a:t>
          </a:r>
        </a:p>
      </dgm:t>
    </dgm:pt>
    <dgm:pt modelId="{0E6EC84E-5841-4179-8A1B-6C502F510322}" type="parTrans" cxnId="{1CC25C62-3E8B-4B19-833D-CF8F62B4B3DF}">
      <dgm:prSet/>
      <dgm:spPr/>
      <dgm:t>
        <a:bodyPr/>
        <a:lstStyle/>
        <a:p>
          <a:endParaRPr lang="en-US"/>
        </a:p>
      </dgm:t>
    </dgm:pt>
    <dgm:pt modelId="{B3939C19-A39E-4A82-8E00-8F5CEFDF2585}" type="sibTrans" cxnId="{1CC25C62-3E8B-4B19-833D-CF8F62B4B3DF}">
      <dgm:prSet/>
      <dgm:spPr/>
      <dgm:t>
        <a:bodyPr/>
        <a:lstStyle/>
        <a:p>
          <a:endParaRPr lang="en-US"/>
        </a:p>
      </dgm:t>
    </dgm:pt>
    <dgm:pt modelId="{21021E9C-3FAC-46CC-8521-4E38942D38BF}">
      <dgm:prSet phldrT="[Text]"/>
      <dgm:spPr/>
      <dgm:t>
        <a:bodyPr/>
        <a:lstStyle/>
        <a:p>
          <a:r>
            <a:rPr lang="en-US" dirty="0" err="1">
              <a:latin typeface="Calibri" panose="020F0502020204030204" pitchFamily="34" charset="0"/>
            </a:rPr>
            <a:t>Movimiento</a:t>
          </a:r>
          <a:endParaRPr lang="en-US" dirty="0">
            <a:latin typeface="Calibri" panose="020F0502020204030204" pitchFamily="34" charset="0"/>
          </a:endParaRPr>
        </a:p>
      </dgm:t>
    </dgm:pt>
    <dgm:pt modelId="{84404111-BD66-46D4-A282-7E68A4162D76}" type="parTrans" cxnId="{F6C7B477-0618-486E-BB90-258BB3A20887}">
      <dgm:prSet/>
      <dgm:spPr/>
      <dgm:t>
        <a:bodyPr/>
        <a:lstStyle/>
        <a:p>
          <a:endParaRPr lang="en-US"/>
        </a:p>
      </dgm:t>
    </dgm:pt>
    <dgm:pt modelId="{8AEEED5A-6E44-41E6-A8B3-D6DDAC1A6845}" type="sibTrans" cxnId="{F6C7B477-0618-486E-BB90-258BB3A20887}">
      <dgm:prSet/>
      <dgm:spPr/>
      <dgm:t>
        <a:bodyPr/>
        <a:lstStyle/>
        <a:p>
          <a:endParaRPr lang="en-US"/>
        </a:p>
      </dgm:t>
    </dgm:pt>
    <dgm:pt modelId="{D79D8712-D7BF-411E-B5A5-30C363636104}">
      <dgm:prSet phldrT="[Text]"/>
      <dgm:spPr/>
      <dgm:t>
        <a:bodyPr/>
        <a:lstStyle/>
        <a:p>
          <a:r>
            <a:rPr lang="en-US" dirty="0" err="1">
              <a:latin typeface="Calibri" panose="020F0502020204030204" pitchFamily="34" charset="0"/>
            </a:rPr>
            <a:t>Ambiente</a:t>
          </a:r>
          <a:endParaRPr lang="en-US" dirty="0">
            <a:latin typeface="Calibri" panose="020F0502020204030204" pitchFamily="34" charset="0"/>
          </a:endParaRPr>
        </a:p>
      </dgm:t>
    </dgm:pt>
    <dgm:pt modelId="{B3B92898-A216-4D47-9365-A75AF2E7CC2B}" type="parTrans" cxnId="{0AE3B338-9DF7-494A-A211-ED8EE9BA7F8A}">
      <dgm:prSet/>
      <dgm:spPr/>
      <dgm:t>
        <a:bodyPr/>
        <a:lstStyle/>
        <a:p>
          <a:endParaRPr lang="en-US"/>
        </a:p>
      </dgm:t>
    </dgm:pt>
    <dgm:pt modelId="{3370ABB4-E74F-46FD-9246-E9B971BEB00C}" type="sibTrans" cxnId="{0AE3B338-9DF7-494A-A211-ED8EE9BA7F8A}">
      <dgm:prSet/>
      <dgm:spPr/>
      <dgm:t>
        <a:bodyPr/>
        <a:lstStyle/>
        <a:p>
          <a:endParaRPr lang="en-US"/>
        </a:p>
      </dgm:t>
    </dgm:pt>
    <dgm:pt modelId="{EAD96A1F-6EE7-4067-889E-9785CAB22AAE}" type="pres">
      <dgm:prSet presAssocID="{9BABD662-CA0D-4E9F-B430-70FB175E02D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6091E-DD4D-4BFD-AD77-FBE278891E27}" type="pres">
      <dgm:prSet presAssocID="{9BABD662-CA0D-4E9F-B430-70FB175E02DD}" presName="diamond" presStyleLbl="bgShp" presStyleIdx="0" presStyleCnt="1" custScaleX="108000" custScaleY="92000"/>
      <dgm:spPr>
        <a:solidFill>
          <a:schemeClr val="accent1"/>
        </a:solidFill>
      </dgm:spPr>
    </dgm:pt>
    <dgm:pt modelId="{139CE39E-0B00-48D6-83A0-FE3282AA09EE}" type="pres">
      <dgm:prSet presAssocID="{9BABD662-CA0D-4E9F-B430-70FB175E02DD}" presName="quad1" presStyleLbl="node1" presStyleIdx="0" presStyleCnt="4" custScaleY="82870" custLinFactNeighborX="-907" custLinFactNeighborY="-14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873AD-2FE9-44D0-90F5-4635C027B7B8}" type="pres">
      <dgm:prSet presAssocID="{9BABD662-CA0D-4E9F-B430-70FB175E02DD}" presName="quad2" presStyleLbl="node1" presStyleIdx="1" presStyleCnt="4" custScaleY="82677" custLinFactNeighborX="907" custLinFactNeighborY="-12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0E6C9-4E28-4AB6-B137-D4E60DC493FB}" type="pres">
      <dgm:prSet presAssocID="{9BABD662-CA0D-4E9F-B430-70FB175E02DD}" presName="quad3" presStyleLbl="node1" presStyleIdx="2" presStyleCnt="4" custScaleY="94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7A9C7-8D70-49B8-B096-97882CCB9685}" type="pres">
      <dgm:prSet presAssocID="{9BABD662-CA0D-4E9F-B430-70FB175E02DD}" presName="quad4" presStyleLbl="node1" presStyleIdx="3" presStyleCnt="4" custScaleY="94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25C62-3E8B-4B19-833D-CF8F62B4B3DF}" srcId="{9BABD662-CA0D-4E9F-B430-70FB175E02DD}" destId="{E6CC78A4-DE2B-4131-8244-7EC4A0434D7D}" srcOrd="1" destOrd="0" parTransId="{0E6EC84E-5841-4179-8A1B-6C502F510322}" sibTransId="{B3939C19-A39E-4A82-8E00-8F5CEFDF2585}"/>
    <dgm:cxn modelId="{107C5CB2-5BDB-445E-B645-181E130E2333}" type="presOf" srcId="{D79D8712-D7BF-411E-B5A5-30C363636104}" destId="{1097A9C7-8D70-49B8-B096-97882CCB9685}" srcOrd="0" destOrd="0" presId="urn:microsoft.com/office/officeart/2005/8/layout/matrix3"/>
    <dgm:cxn modelId="{F6C7B477-0618-486E-BB90-258BB3A20887}" srcId="{9BABD662-CA0D-4E9F-B430-70FB175E02DD}" destId="{21021E9C-3FAC-46CC-8521-4E38942D38BF}" srcOrd="2" destOrd="0" parTransId="{84404111-BD66-46D4-A282-7E68A4162D76}" sibTransId="{8AEEED5A-6E44-41E6-A8B3-D6DDAC1A6845}"/>
    <dgm:cxn modelId="{ABDE8A6F-F026-43FC-831A-F23ACCC599B3}" type="presOf" srcId="{9BABD662-CA0D-4E9F-B430-70FB175E02DD}" destId="{EAD96A1F-6EE7-4067-889E-9785CAB22AAE}" srcOrd="0" destOrd="0" presId="urn:microsoft.com/office/officeart/2005/8/layout/matrix3"/>
    <dgm:cxn modelId="{C25203F6-F6D4-4EA5-A202-C1A7DF50A10E}" srcId="{9BABD662-CA0D-4E9F-B430-70FB175E02DD}" destId="{CD004C8A-5985-40C0-A22D-B6D98C9892AD}" srcOrd="0" destOrd="0" parTransId="{3D3200D4-48EC-45D2-A6F6-8189F0D26082}" sibTransId="{551E8E3D-E52B-49B1-ADB8-23AE818A66B9}"/>
    <dgm:cxn modelId="{E1BB5B70-48BB-4BDA-9843-D85AA7CEE79B}" type="presOf" srcId="{E6CC78A4-DE2B-4131-8244-7EC4A0434D7D}" destId="{D71873AD-2FE9-44D0-90F5-4635C027B7B8}" srcOrd="0" destOrd="0" presId="urn:microsoft.com/office/officeart/2005/8/layout/matrix3"/>
    <dgm:cxn modelId="{0AE3B338-9DF7-494A-A211-ED8EE9BA7F8A}" srcId="{9BABD662-CA0D-4E9F-B430-70FB175E02DD}" destId="{D79D8712-D7BF-411E-B5A5-30C363636104}" srcOrd="3" destOrd="0" parTransId="{B3B92898-A216-4D47-9365-A75AF2E7CC2B}" sibTransId="{3370ABB4-E74F-46FD-9246-E9B971BEB00C}"/>
    <dgm:cxn modelId="{EFC0FC1C-2610-44B4-8CA0-041754A87070}" type="presOf" srcId="{21021E9C-3FAC-46CC-8521-4E38942D38BF}" destId="{0990E6C9-4E28-4AB6-B137-D4E60DC493FB}" srcOrd="0" destOrd="0" presId="urn:microsoft.com/office/officeart/2005/8/layout/matrix3"/>
    <dgm:cxn modelId="{A42F8167-2FB8-4DA9-A35D-98F9A5CE8F4D}" type="presOf" srcId="{CD004C8A-5985-40C0-A22D-B6D98C9892AD}" destId="{139CE39E-0B00-48D6-83A0-FE3282AA09EE}" srcOrd="0" destOrd="0" presId="urn:microsoft.com/office/officeart/2005/8/layout/matrix3"/>
    <dgm:cxn modelId="{1F7BC6FD-FFA5-4AE0-B6F0-8846916E5006}" type="presParOf" srcId="{EAD96A1F-6EE7-4067-889E-9785CAB22AAE}" destId="{F976091E-DD4D-4BFD-AD77-FBE278891E27}" srcOrd="0" destOrd="0" presId="urn:microsoft.com/office/officeart/2005/8/layout/matrix3"/>
    <dgm:cxn modelId="{672004C9-94E3-4F53-A309-C8D99A0D160C}" type="presParOf" srcId="{EAD96A1F-6EE7-4067-889E-9785CAB22AAE}" destId="{139CE39E-0B00-48D6-83A0-FE3282AA09EE}" srcOrd="1" destOrd="0" presId="urn:microsoft.com/office/officeart/2005/8/layout/matrix3"/>
    <dgm:cxn modelId="{5E1E6F82-73B8-4390-A9AD-880E8469E3AE}" type="presParOf" srcId="{EAD96A1F-6EE7-4067-889E-9785CAB22AAE}" destId="{D71873AD-2FE9-44D0-90F5-4635C027B7B8}" srcOrd="2" destOrd="0" presId="urn:microsoft.com/office/officeart/2005/8/layout/matrix3"/>
    <dgm:cxn modelId="{4203669B-B2D9-4B91-9D5B-88925EDD01D9}" type="presParOf" srcId="{EAD96A1F-6EE7-4067-889E-9785CAB22AAE}" destId="{0990E6C9-4E28-4AB6-B137-D4E60DC493FB}" srcOrd="3" destOrd="0" presId="urn:microsoft.com/office/officeart/2005/8/layout/matrix3"/>
    <dgm:cxn modelId="{F0C9D206-1CF7-46F0-B456-81269EC51E83}" type="presParOf" srcId="{EAD96A1F-6EE7-4067-889E-9785CAB22AAE}" destId="{1097A9C7-8D70-49B8-B096-97882CCB9685}" srcOrd="4" destOrd="0" presId="urn:microsoft.com/office/officeart/2005/8/layout/matrix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5AB32-FB71-46AD-B7A0-B60A200DC729}">
      <dsp:nvSpPr>
        <dsp:cNvPr id="0" name=""/>
        <dsp:cNvSpPr/>
      </dsp:nvSpPr>
      <dsp:spPr>
        <a:xfrm>
          <a:off x="0" y="0"/>
          <a:ext cx="3781720" cy="283324"/>
        </a:xfrm>
        <a:prstGeom prst="homePlate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28575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333399"/>
              </a:solidFill>
              <a:effectLst/>
            </a:rPr>
            <a:t>1. </a:t>
          </a:r>
          <a:r>
            <a:rPr lang="es-MX" sz="1400" b="1" kern="1200" noProof="0" dirty="0">
              <a:solidFill>
                <a:srgbClr val="333399"/>
              </a:solidFill>
              <a:effectLst/>
            </a:rPr>
            <a:t>Proclamación Inicial</a:t>
          </a:r>
        </a:p>
      </dsp:txBody>
      <dsp:txXfrm>
        <a:off x="0" y="0"/>
        <a:ext cx="3710889" cy="283324"/>
      </dsp:txXfrm>
    </dsp:sp>
    <dsp:sp modelId="{68C567CD-E52E-4920-89ED-7391C8925500}">
      <dsp:nvSpPr>
        <dsp:cNvPr id="0" name=""/>
        <dsp:cNvSpPr/>
      </dsp:nvSpPr>
      <dsp:spPr>
        <a:xfrm>
          <a:off x="2932852" y="0"/>
          <a:ext cx="3709344" cy="283324"/>
        </a:xfrm>
        <a:prstGeom prst="chevron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91000"/>
                <a:lumOff val="9000"/>
              </a:schemeClr>
            </a:gs>
            <a:gs pos="12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28575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333399"/>
              </a:solidFill>
              <a:effectLst/>
            </a:rPr>
            <a:t>2. </a:t>
          </a:r>
          <a:r>
            <a:rPr lang="es-MX" sz="1400" b="1" kern="1200" noProof="0" dirty="0">
              <a:solidFill>
                <a:srgbClr val="333399"/>
              </a:solidFill>
              <a:effectLst/>
            </a:rPr>
            <a:t>Catequesis</a:t>
          </a:r>
        </a:p>
      </dsp:txBody>
      <dsp:txXfrm>
        <a:off x="3074514" y="0"/>
        <a:ext cx="3426020" cy="283324"/>
      </dsp:txXfrm>
    </dsp:sp>
    <dsp:sp modelId="{C5961C91-4776-4534-A0A9-0A58180B2D9D}">
      <dsp:nvSpPr>
        <dsp:cNvPr id="0" name=""/>
        <dsp:cNvSpPr/>
      </dsp:nvSpPr>
      <dsp:spPr>
        <a:xfrm>
          <a:off x="5641548" y="0"/>
          <a:ext cx="3196589" cy="283324"/>
        </a:xfrm>
        <a:prstGeom prst="chevron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08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344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333399"/>
              </a:solidFill>
              <a:effectLst/>
            </a:rPr>
            <a:t>3. </a:t>
          </a:r>
          <a:r>
            <a:rPr lang="es-MX" sz="1400" b="1" kern="1200" noProof="0" dirty="0">
              <a:solidFill>
                <a:srgbClr val="333399"/>
              </a:solidFill>
              <a:effectLst/>
            </a:rPr>
            <a:t>Continuación</a:t>
          </a:r>
        </a:p>
      </dsp:txBody>
      <dsp:txXfrm>
        <a:off x="5783210" y="0"/>
        <a:ext cx="2913265" cy="283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6091E-DD4D-4BFD-AD77-FBE278891E27}">
      <dsp:nvSpPr>
        <dsp:cNvPr id="0" name=""/>
        <dsp:cNvSpPr/>
      </dsp:nvSpPr>
      <dsp:spPr>
        <a:xfrm>
          <a:off x="1142999" y="228599"/>
          <a:ext cx="6172200" cy="5257800"/>
        </a:xfrm>
        <a:prstGeom prst="diamond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CE39E-0B00-48D6-83A0-FE3282AA09EE}">
      <dsp:nvSpPr>
        <dsp:cNvPr id="0" name=""/>
        <dsp:cNvSpPr/>
      </dsp:nvSpPr>
      <dsp:spPr>
        <a:xfrm>
          <a:off x="1894309" y="418176"/>
          <a:ext cx="2228850" cy="18470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anose="020F0502020204030204" pitchFamily="34" charset="0"/>
            </a:rPr>
            <a:t>Palabra</a:t>
          </a:r>
        </a:p>
      </dsp:txBody>
      <dsp:txXfrm>
        <a:off x="1984474" y="508341"/>
        <a:ext cx="2048520" cy="1666717"/>
      </dsp:txXfrm>
    </dsp:sp>
    <dsp:sp modelId="{D71873AD-2FE9-44D0-90F5-4635C027B7B8}">
      <dsp:nvSpPr>
        <dsp:cNvPr id="0" name=""/>
        <dsp:cNvSpPr/>
      </dsp:nvSpPr>
      <dsp:spPr>
        <a:xfrm>
          <a:off x="4335040" y="457192"/>
          <a:ext cx="2228850" cy="18427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noProof="0" dirty="0">
              <a:latin typeface="Calibri" panose="020F0502020204030204" pitchFamily="34" charset="0"/>
            </a:rPr>
            <a:t>Música</a:t>
          </a:r>
        </a:p>
      </dsp:txBody>
      <dsp:txXfrm>
        <a:off x="4424995" y="547147"/>
        <a:ext cx="2048940" cy="1662836"/>
      </dsp:txXfrm>
    </dsp:sp>
    <dsp:sp modelId="{0990E6C9-4E28-4AB6-B137-D4E60DC493FB}">
      <dsp:nvSpPr>
        <dsp:cNvPr id="0" name=""/>
        <dsp:cNvSpPr/>
      </dsp:nvSpPr>
      <dsp:spPr>
        <a:xfrm>
          <a:off x="1914525" y="3008530"/>
          <a:ext cx="2228850" cy="2098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libri" panose="020F0502020204030204" pitchFamily="34" charset="0"/>
            </a:rPr>
            <a:t>Movimiento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2016953" y="3110958"/>
        <a:ext cx="2023994" cy="1893383"/>
      </dsp:txXfrm>
    </dsp:sp>
    <dsp:sp modelId="{1097A9C7-8D70-49B8-B096-97882CCB9685}">
      <dsp:nvSpPr>
        <dsp:cNvPr id="0" name=""/>
        <dsp:cNvSpPr/>
      </dsp:nvSpPr>
      <dsp:spPr>
        <a:xfrm>
          <a:off x="4314824" y="3008530"/>
          <a:ext cx="2228850" cy="2098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libri" panose="020F0502020204030204" pitchFamily="34" charset="0"/>
            </a:rPr>
            <a:t>Ambiente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4417252" y="3110958"/>
        <a:ext cx="2023994" cy="189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ECA82C-D81E-4B2B-ACC9-3281FE24EBC8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121801-07E7-4491-B78D-B70E0E851E8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2D64D9-2D10-4AC0-8B3D-7BB451C8604A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2625"/>
            <a:ext cx="4556125" cy="341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5938"/>
            <a:ext cx="5486400" cy="4098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CDCBCA-1DA1-4898-8399-4B689F52EB7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7E11B-E863-419C-9332-0ACD73E60AE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On Evangelization in the Modern World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13F826-6DE4-4F75-A63E-3BC95380D3B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On Evangelization in the Modern World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A5539C-50FF-45B8-B940-7FF4FD032EC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CDAC3-11D3-46D6-8325-4B384528D08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CE736C-D81B-49A6-B696-E3EF29989403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355C-E0BB-4177-A5F0-4128CB114066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B93C2D8-225D-4AC0-89E0-E409BDF1541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50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2EB0-F6FA-441E-A73F-DDFD78847D55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CB17-3B38-4CE4-B66B-E8577A55993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11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FD3A-B1DA-4CAE-8601-A43514D74ECA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DAF0-3FB0-4C54-B147-E720CB161BE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17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BC5BA7-2071-4711-B1A0-AF9D1BAA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3F03-998D-40C5-9B92-F9563D1DEAB1}" type="datetime1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3C011-289A-44DD-9DF6-FF3570DE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8B0B5-8765-423A-8905-DF629A90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9B3C-39B9-4395-B6F3-9E174C5C7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03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A683-C8EB-48A3-BE15-0E67949DB1EE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A836-69F7-4AB7-B130-5BAD7572328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68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5F9F-8E14-439C-990B-8BE3C991358E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38A7-B35D-4F63-8775-68A8F5261BD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1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EDCE-C15B-4BD6-A7D4-2FED0F238343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2D35-32E3-40E8-BFFE-E0648F060EA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31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4DE7-4048-48B0-A4A5-42F4A9E97745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AFEC-215D-48EF-A503-EF5DF4F5782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30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7FC3-62C7-455B-894C-83763064D3F1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4BF7-EE84-4F0F-8FE3-52BCA5B7510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3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A140-6D51-49B1-A6CC-E759218913D8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5881-6AEE-4DFA-9E32-56994D60A3F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38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1C45-AAA8-40E4-A52A-4E2EFC283156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CB25-26BA-4CB4-A0D2-46CBAA38AB0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35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A96A-7F7D-4D39-BCAF-522E8C671A4F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8457-E1B4-483F-891B-3873CE3039B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41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5218E45D-4260-435B-B321-85229BC31A56}" type="datetimeFigureOut">
              <a:rPr lang="es-MX"/>
              <a:pPr>
                <a:defRPr/>
              </a:pPr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5619A5F-52DC-46DC-A38A-77059155A70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6" r:id="rId8"/>
    <p:sldLayoutId id="2147483687" r:id="rId9"/>
    <p:sldLayoutId id="2147483683" r:id="rId10"/>
    <p:sldLayoutId id="2147483684" r:id="rId11"/>
    <p:sldLayoutId id="21474836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863850"/>
            <a:ext cx="6705600" cy="209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Rito de Envío y                        Rito de Elección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20,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62525"/>
            <a:ext cx="7315200" cy="904875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“Tus caminos, Oh Señor, son de amor y verdad para aquellos que guardan tus mandamientos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Luis Guzmán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elguzman@bellsouth.net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6"/>
          <p:cNvGrpSpPr>
            <a:grpSpLocks noGrp="1" noUngrp="1" noRot="1" noChangeAspect="1" noMove="1" noResize="1"/>
          </p:cNvGrpSpPr>
          <p:nvPr/>
        </p:nvGrpSpPr>
        <p:grpSpPr bwMode="auto">
          <a:xfrm>
            <a:off x="3937000" y="1808163"/>
            <a:ext cx="1270000" cy="461962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</a:extLst>
            </p:cNvPr>
            <p:cNvCxnSpPr/>
            <p:nvPr/>
          </p:nvCxnSpPr>
          <p:spPr>
            <a:xfrm>
              <a:off x="5250180" y="1267730"/>
              <a:ext cx="0" cy="61170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</a:extLst>
            </p:cNvPr>
            <p:cNvCxnSpPr/>
            <p:nvPr/>
          </p:nvCxnSpPr>
          <p:spPr>
            <a:xfrm>
              <a:off x="6941820" y="1267730"/>
              <a:ext cx="0" cy="61170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6" name="Picture 4" descr="A person standing on a beach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>
          <a:xfrm>
            <a:off x="990600" y="762000"/>
            <a:ext cx="7239000" cy="4419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F3759-D5B9-42D2-A791-16DB7F95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4953000"/>
            <a:ext cx="8578850" cy="1403350"/>
          </a:xfrm>
        </p:spPr>
        <p:txBody>
          <a:bodyPr rtlCol="0">
            <a:normAutofit/>
          </a:bodyPr>
          <a:lstStyle/>
          <a:p>
            <a:pPr fontAlgn="auto">
              <a:lnSpc>
                <a:spcPct val="83000"/>
              </a:lnSpc>
              <a:spcAft>
                <a:spcPts val="0"/>
              </a:spcAft>
              <a:defRPr/>
            </a:pPr>
            <a:r>
              <a:rPr sz="3300" b="1" cap="all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</a:t>
            </a:r>
            <a:r>
              <a:rPr lang="es-MX" sz="3300" b="1" cap="all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sz="3300" b="1" cap="all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s-MX" sz="3300" b="1" cap="all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b="1" cap="all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– 15 </a:t>
            </a:r>
            <a:endParaRPr sz="3300" b="1" cap="all" spc="-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2DACD-C1FD-4D35-B3D9-DFC0D5C9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85800"/>
            <a:ext cx="6965950" cy="1201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de los Nombres/Elección </a:t>
            </a:r>
            <a:r>
              <a:rPr lang="es-MX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(106 – 119)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65E64-8B7D-418B-8C1F-7A6A64E9D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920875"/>
            <a:ext cx="4419600" cy="4403725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119. </a:t>
            </a:r>
            <a:r>
              <a:rPr lang="es-ES" dirty="0"/>
              <a:t>Se hace la “elección” por Iglesia, o sea, la selección y admisión de los catecúmenos, que por su disposición personal sea idóneos, para acercarse a los sacramentos de la iniciación en la próxima celebración.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Se llama “elección”, porque la admisión, hecha por la Iglesia, se funda en la elección de Dios, en cuyo nombre actúa la Iglesia; se llama también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“inscripción de los nombres” (118 – 128), </a:t>
            </a:r>
            <a:r>
              <a:rPr lang="es-ES" dirty="0"/>
              <a:t>porque los candidatos, en prenda de fidelidad, escriben su nombre en el libro de los elegidos. </a:t>
            </a:r>
          </a:p>
        </p:txBody>
      </p:sp>
      <p:pic>
        <p:nvPicPr>
          <p:cNvPr id="5" name="Picture 7" descr="A group of people standing around a table&#10;&#10;Description automatically generated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200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A3B78-0E91-4CD0-BFD5-91C09015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Envío y Elección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1234A-A8C3-4105-B610-88DEBB111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120900"/>
            <a:ext cx="4114800" cy="4203700"/>
          </a:xfrm>
        </p:spPr>
        <p:txBody>
          <a:bodyPr rtlCol="0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120. </a:t>
            </a:r>
            <a:r>
              <a:rPr lang="es-ES" dirty="0"/>
              <a:t>Antes de que se celebre la “elección”, se requiere en los catecúmenos, la conversión de la mente y de las costumbres, suficiente conocimiento de la doctrina cristiana y sentimientos de fe y caridad. 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Después, durante la celebración del rito, tiene lugar la manifestación de su voluntad y la sentencia del Obispo o de su delegado delante de la comunidad.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Así se comprende que la elección, rodeada de tanta solemnidad, sea como el eje de todo el catecumenado.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ontent Placeholder 4" descr="A group of people holding wine glasses&#10;&#10;Description automatically generated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19298"/>
          <a:stretch>
            <a:fillRect/>
          </a:stretch>
        </p:blipFill>
        <p:spPr>
          <a:xfrm>
            <a:off x="4876800" y="2286000"/>
            <a:ext cx="3505200" cy="3754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43800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Liturgia de Envío para el Rito de Elección  con la inscripción de los nombres (129 – 136)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20900"/>
            <a:ext cx="3810000" cy="39751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¿Cuando?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celebra normalmente antes del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Domingo de Cuaresma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Iglesia ratifica que los catecúmenos están listos para los sacramentos de iniciación, pasando a ser ahora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elegidos.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4075" y="2119313"/>
            <a:ext cx="3717925" cy="4129087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 aceptados por el obispo quien recibe simbólicamente a los elegidos en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libro donde fueron anotados sus nombres.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elegidos, expresan en este rito, su deseo de recibir los sacramentos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Iniciaran el periodo 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Purificación e Iluminación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 Cuaresma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4AE40-12F6-4F3E-B75A-508DFBF7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11188"/>
            <a:ext cx="6965950" cy="1203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Liturgia del Rito de Elección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68094-0150-482C-BA0A-A39F2B8DD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57338"/>
            <a:ext cx="4343400" cy="4721225"/>
          </a:xfrm>
        </p:spPr>
        <p:txBody>
          <a:bodyPr rtlCol="0"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s-ES" dirty="0"/>
              <a:t>. Al comienzo de la Cuaresma, que es la preparación próxima de la iniciación sacramental, se celebra la “inscripción del nombre” y la “elección” en la cual la Iglesia, ha oído el testimonio de los padrinos y de los catequistas, y confirmando su voluntad los catecúmenos juzga de su preparación y decide si pueden acercarse a los sacramentos pascuales.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s-ES" dirty="0"/>
              <a:t>. Con la ceremonia de la “elección” concluye el catecumenado mismo, y por tanto el largo aprendizaje de la mente y del corazón.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Por esta razón, para que alguien pueda ser inscrito entre los “elegidos”, se requiere de él la fe iluminada y la voluntad deliberada de recibir los sacramentos de la Iglesia.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Hecha la elección, se le instará a seguir a Cristo con mayor generosidad.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62F1F9-B188-4EF7-A7F9-ADCD3EE697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679575"/>
            <a:ext cx="3429000" cy="4341813"/>
          </a:xfrm>
        </p:spPr>
        <p:txBody>
          <a:bodyPr rtlCol="0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En lo que toca a la Iglesia, la elección es como el centro de la atenta solicitud hacia los catecúmenos. El Obispo, los presbíteros, diáconos, catequistas, padrinos y toda la comunidad local, cada uno en su orden y a su modo, después de diligente reflexión, dé su parecer acerca de la instrucción y aprovechamiento de los catecúmenos.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El rito se hará en la iglesia, o, por alguna necesidad, en otro lugar conveniente y apropiado.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F76A01-D03B-47AD-B98A-A3CFDA96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 # 130 – 136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CAA0087-A441-4B63-8F55-EDEDAD09EE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0900"/>
            <a:ext cx="3825875" cy="3919538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/>
              <a:t>Afirmación por los Padrinos: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¿Han escuchado estos catecúmenos fielmente la palabra de Dios proclamada por la Iglesia?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¿Han comenzado ellos a caminar ante Dios, guardando la palabra recibida?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¿Han compartido ellos la compañía Cristiana de sus hermanos y hermanas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5604" name="Marcador de contenido 7"/>
          <p:cNvSpPr>
            <a:spLocks noGrp="1"/>
          </p:cNvSpPr>
          <p:nvPr>
            <p:ph sz="quarter" idx="14"/>
          </p:nvPr>
        </p:nvSpPr>
        <p:spPr>
          <a:xfrm>
            <a:off x="4876800" y="2147888"/>
            <a:ext cx="3352800" cy="3605212"/>
          </a:xfrm>
        </p:spPr>
        <p:txBody>
          <a:bodyPr/>
          <a:lstStyle/>
          <a:p>
            <a:r>
              <a:rPr lang="es-MX" altLang="en-US" smtClean="0"/>
              <a:t>Peticiones (suplicas) por los Elegidos (opción A o B).</a:t>
            </a:r>
          </a:p>
          <a:p>
            <a:r>
              <a:rPr lang="es-MX" altLang="en-US" smtClean="0"/>
              <a:t>Oración sobre los Elegidos.</a:t>
            </a:r>
          </a:p>
          <a:p>
            <a:r>
              <a:rPr lang="es-MX" altLang="en-US" smtClean="0"/>
              <a:t>Despedida de los Elegidos.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E5A1A-371D-48AB-B7F4-CAEA7332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BF3258-B3FD-4F74-A87C-C2128DCFF6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905000"/>
            <a:ext cx="3902075" cy="4364038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Desde el día de la “elección” y de su admisión los catecúmenos reciben la denominación de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“elegidos”, “competentes”, </a:t>
            </a:r>
            <a:r>
              <a:rPr lang="es-ES" dirty="0"/>
              <a:t>porque todos juntos pretenden recibir sacramentos de Cristo y el don del Espíritu Santo.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Se llaman, también,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“iluminados”, </a:t>
            </a:r>
            <a:r>
              <a:rPr lang="es-ES" dirty="0"/>
              <a:t>ya que el Bautismo mismo recibe, también, el nombre de “iluminación”, y por él los neófitos son inundados con la luz de la fe.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56902B-18BF-4124-B305-9A95C328DB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79925" y="1903413"/>
            <a:ext cx="3902075" cy="4364037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En este período, la preparación intensiva del ánimo, que se ordena más bien a la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espiritual </a:t>
            </a:r>
            <a:r>
              <a:rPr lang="es-ES" dirty="0"/>
              <a:t>que a la instrucción doctrinal de la catequesis, se dirige a los corazones y a las mentes para purificarlas por el examen de la conciencia y por la penitencia, y para iluminarlas por un conocimiento más profundo de Cristo, el Salvador.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ES" dirty="0"/>
              <a:t>Esto se verifica por medio de varios ritos, especialmente por el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“escrutinio” (3)  y las “entregas” </a:t>
            </a:r>
            <a:r>
              <a:rPr lang="es-ES" dirty="0"/>
              <a:t>del </a:t>
            </a:r>
            <a:r>
              <a:rPr lang="es-ES" u="sng" dirty="0"/>
              <a:t>Símbolo</a:t>
            </a:r>
            <a:r>
              <a:rPr lang="es-ES" dirty="0"/>
              <a:t> y de la </a:t>
            </a:r>
            <a:r>
              <a:rPr lang="es-ES" u="sng" dirty="0"/>
              <a:t>Oración al Padre</a:t>
            </a:r>
            <a:r>
              <a:rPr lang="es-ES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6096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r>
              <a:rPr lang="es-MX" altLang="en-US" b="1" smtClean="0">
                <a:latin typeface="Calibri" panose="020F0502020204030204" pitchFamily="34" charset="0"/>
              </a:rPr>
              <a:t>Cuatro Elementos litúrgicos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971799"/>
            <a:ext cx="5105400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¡Que no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falten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429000" y="6610350"/>
            <a:ext cx="3094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Copyright © TeamRCIA.com. All rights reserved.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>
            <a:fillRect/>
          </a:stretch>
        </p:blipFill>
        <p:spPr>
          <a:xfrm>
            <a:off x="685800" y="762000"/>
            <a:ext cx="7772400" cy="55626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884238"/>
            <a:ext cx="7848600" cy="7159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rgbClr val="333399"/>
                </a:solidFill>
                <a:latin typeface="Clearly Gothic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</a:rPr>
              <a:t>Tres Pasos Litúrgicos / Catequesis Mistagógica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1263" y="2286000"/>
            <a:ext cx="2827337" cy="1524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Tx/>
              <a:buSzPct val="85000"/>
              <a:buFont typeface="Wingdings"/>
              <a:buNone/>
              <a:defRPr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Preparación</a:t>
            </a:r>
          </a:p>
          <a:p>
            <a:pPr marL="0" lvl="1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400" b="1" i="1" dirty="0">
                <a:latin typeface="Cambria" panose="02040503050406030204" pitchFamily="18" charset="0"/>
              </a:rPr>
              <a:t>Ensayo y explicación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2286000"/>
            <a:ext cx="3200400" cy="1219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Tx/>
              <a:buSzPct val="85000"/>
              <a:buFont typeface="Wingdings"/>
              <a:buNone/>
              <a:defRPr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Evento ritual</a:t>
            </a:r>
          </a:p>
          <a:p>
            <a:pPr marL="0" lvl="1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400" b="1" i="1" dirty="0">
                <a:latin typeface="Cambria" panose="02040503050406030204" pitchFamily="18" charset="0"/>
              </a:rPr>
              <a:t>Desarrollo e instrucciones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76600" y="4572000"/>
            <a:ext cx="2827338" cy="1295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Tx/>
              <a:buSzPct val="85000"/>
              <a:buFont typeface="Wingdings"/>
              <a:buNone/>
              <a:defRPr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Reflexión</a:t>
            </a:r>
          </a:p>
          <a:p>
            <a:pPr marL="0" lvl="1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400" b="1" i="1" dirty="0">
                <a:latin typeface="Cambria" panose="02040503050406030204" pitchFamily="18" charset="0"/>
              </a:rPr>
              <a:t>Evaluación y discernimiento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3429000" y="6610350"/>
            <a:ext cx="3094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Copyright © TeamRCIA.com. All rights reserved.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Catequesis Mistagógica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20900"/>
            <a:ext cx="3584575" cy="4051300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EVENTO: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encuentro con Dios.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RECORDANDO: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evento sus símbolos, acciones, textos; tomándose tiempo para recordar lo que paso.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Compartiendo lo que mas me llego, identificándome, afectándome para bien o para mal.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4075" y="2119313"/>
            <a:ext cx="3584575" cy="4052887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Ó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 me compromete y como enfrentarla; ¿porque es importante y como viviré ahora?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CONEXIÓN: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mi vida, con mi situación actual y con mi relación con el mundo.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CATEQUESIS: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Escritura y la Palabra nos enseña, lo que aprendemos de los símbolos, las acciones y los textos.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706938" y="6553200"/>
            <a:ext cx="443706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0575" y="1665288"/>
            <a:ext cx="1114425" cy="912812"/>
            <a:chOff x="3438789" y="94068"/>
            <a:chExt cx="1219200" cy="1131134"/>
          </a:xfrm>
        </p:grpSpPr>
        <p:sp>
          <p:nvSpPr>
            <p:cNvPr id="9237" name="TextBox 10"/>
            <p:cNvSpPr txBox="1">
              <a:spLocks noChangeArrowheads="1"/>
            </p:cNvSpPr>
            <p:nvPr/>
          </p:nvSpPr>
          <p:spPr bwMode="auto">
            <a:xfrm>
              <a:off x="3438789" y="882237"/>
              <a:ext cx="1219200" cy="342965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 Narrow" panose="020B0606020202030204" pitchFamily="34" charset="0"/>
                </a:rPr>
                <a:t>Juana (no baut.)</a:t>
              </a:r>
            </a:p>
          </p:txBody>
        </p:sp>
        <p:pic>
          <p:nvPicPr>
            <p:cNvPr id="9238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744" y="94068"/>
              <a:ext cx="843993" cy="8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4125" y="596900"/>
            <a:ext cx="1090613" cy="971550"/>
            <a:chOff x="4562363" y="152400"/>
            <a:chExt cx="1090874" cy="970405"/>
          </a:xfrm>
        </p:grpSpPr>
        <p:sp>
          <p:nvSpPr>
            <p:cNvPr id="9235" name="TextBox 11"/>
            <p:cNvSpPr txBox="1">
              <a:spLocks noChangeArrowheads="1"/>
            </p:cNvSpPr>
            <p:nvPr/>
          </p:nvSpPr>
          <p:spPr bwMode="auto">
            <a:xfrm>
              <a:off x="4562363" y="845806"/>
              <a:ext cx="1090874" cy="276999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 Narrow" panose="020B0606020202030204" pitchFamily="34" charset="0"/>
                </a:rPr>
                <a:t>Lulu (no baut.)</a:t>
              </a:r>
            </a:p>
          </p:txBody>
        </p:sp>
        <p:pic>
          <p:nvPicPr>
            <p:cNvPr id="9236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364" y="152400"/>
              <a:ext cx="1090873" cy="85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628775" y="5162550"/>
            <a:ext cx="852488" cy="1149350"/>
            <a:chOff x="7848600" y="180182"/>
            <a:chExt cx="1090873" cy="1541659"/>
          </a:xfrm>
        </p:grpSpPr>
        <p:sp>
          <p:nvSpPr>
            <p:cNvPr id="9233" name="TextBox 12"/>
            <p:cNvSpPr txBox="1">
              <a:spLocks noChangeArrowheads="1"/>
            </p:cNvSpPr>
            <p:nvPr/>
          </p:nvSpPr>
          <p:spPr bwMode="auto">
            <a:xfrm>
              <a:off x="7848600" y="1102833"/>
              <a:ext cx="1090873" cy="619008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 Narrow" panose="020B0606020202030204" pitchFamily="34" charset="0"/>
                </a:rPr>
                <a:t>Elias (baut. cristiano)</a:t>
              </a:r>
            </a:p>
          </p:txBody>
        </p:sp>
        <p:pic>
          <p:nvPicPr>
            <p:cNvPr id="9234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871" y="180182"/>
              <a:ext cx="1054836" cy="94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0575" y="3895725"/>
            <a:ext cx="1114425" cy="1135063"/>
            <a:chOff x="4575984" y="1297173"/>
            <a:chExt cx="1082906" cy="1610534"/>
          </a:xfrm>
        </p:grpSpPr>
        <p:sp>
          <p:nvSpPr>
            <p:cNvPr id="9231" name="TextBox 18"/>
            <p:cNvSpPr txBox="1">
              <a:spLocks noChangeArrowheads="1"/>
            </p:cNvSpPr>
            <p:nvPr/>
          </p:nvSpPr>
          <p:spPr bwMode="auto">
            <a:xfrm>
              <a:off x="4575984" y="2252446"/>
              <a:ext cx="1082906" cy="655261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 Narrow" panose="020B0606020202030204" pitchFamily="34" charset="0"/>
                </a:rPr>
                <a:t>Miguel (No cristiano)</a:t>
              </a:r>
            </a:p>
          </p:txBody>
        </p:sp>
        <p:pic>
          <p:nvPicPr>
            <p:cNvPr id="9232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333" y="1297173"/>
              <a:ext cx="834209" cy="105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4" name="Content Placeholder 2"/>
          <p:cNvGraphicFramePr>
            <a:graphicFrameLocks noGrp="1"/>
          </p:cNvGraphicFramePr>
          <p:nvPr>
            <p:ph sz="quarter" idx="4294967295"/>
          </p:nvPr>
        </p:nvGraphicFramePr>
        <p:xfrm>
          <a:off x="0" y="6574676"/>
          <a:ext cx="8991600" cy="28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9713" y="2578100"/>
            <a:ext cx="971550" cy="1317625"/>
            <a:chOff x="3545293" y="1433748"/>
            <a:chExt cx="1090873" cy="1607181"/>
          </a:xfrm>
        </p:grpSpPr>
        <p:sp>
          <p:nvSpPr>
            <p:cNvPr id="9229" name="TextBox 13"/>
            <p:cNvSpPr txBox="1">
              <a:spLocks noChangeArrowheads="1"/>
            </p:cNvSpPr>
            <p:nvPr/>
          </p:nvSpPr>
          <p:spPr bwMode="auto">
            <a:xfrm>
              <a:off x="3545293" y="2252445"/>
              <a:ext cx="1090873" cy="788484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 Narrow" panose="020B0606020202030204" pitchFamily="34" charset="0"/>
                </a:rPr>
                <a:t>Pepe (baut. </a:t>
              </a:r>
              <a:r>
                <a:rPr lang="es-MX" altLang="en-US" sz="1200">
                  <a:latin typeface="Arial Narrow" panose="020B0606020202030204" pitchFamily="34" charset="0"/>
                </a:rPr>
                <a:t>Católico. No catequizado</a:t>
              </a:r>
              <a:r>
                <a:rPr lang="en-US" altLang="en-US" sz="1200">
                  <a:latin typeface="Arial Narrow" panose="020B0606020202030204" pitchFamily="34" charset="0"/>
                </a:rPr>
                <a:t>)</a:t>
              </a:r>
            </a:p>
          </p:txBody>
        </p:sp>
        <p:pic>
          <p:nvPicPr>
            <p:cNvPr id="9230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11" y="1433748"/>
              <a:ext cx="851708" cy="86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" name="TextBox 20"/>
          <p:cNvSpPr txBox="1">
            <a:spLocks noChangeArrowheads="1"/>
          </p:cNvSpPr>
          <p:nvPr/>
        </p:nvSpPr>
        <p:spPr bwMode="auto">
          <a:xfrm rot="5400000">
            <a:off x="7473950" y="4859338"/>
            <a:ext cx="309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Copyright © TeamRCIA.com. All rights reserved.</a:t>
            </a:r>
          </a:p>
        </p:txBody>
      </p:sp>
      <p:grpSp>
        <p:nvGrpSpPr>
          <p:cNvPr id="9226" name="Group 21"/>
          <p:cNvGrpSpPr>
            <a:grpSpLocks/>
          </p:cNvGrpSpPr>
          <p:nvPr/>
        </p:nvGrpSpPr>
        <p:grpSpPr bwMode="auto">
          <a:xfrm>
            <a:off x="2481263" y="838200"/>
            <a:ext cx="5900737" cy="4978400"/>
            <a:chOff x="259147" y="533400"/>
            <a:chExt cx="7490746" cy="5029200"/>
          </a:xfrm>
        </p:grpSpPr>
        <p:pic>
          <p:nvPicPr>
            <p:cNvPr id="9227" name="Picture 22" descr="path on the Way of Faith - colo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1" b="6186"/>
            <a:stretch>
              <a:fillRect/>
            </a:stretch>
          </p:blipFill>
          <p:spPr bwMode="auto">
            <a:xfrm>
              <a:off x="259147" y="533400"/>
              <a:ext cx="7490746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00241">
              <a:off x="4377450" y="4800125"/>
              <a:ext cx="2158128" cy="4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que pueden ayudar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120900"/>
            <a:ext cx="3962400" cy="41275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fue lo que mas te llamo la atención?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¿Cual fue la parte mas importante para ti?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viste, oíste, hiciste, sentiste?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significo para ti?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2119313"/>
            <a:ext cx="3505200" cy="41275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que te acuerdas de la Biblia o de nuestras tradiciones cristianas?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te dice de tu fe?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cambia o mejora tu creencia en Dios lo que haces en tu vida diaria?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534A0-902F-41EF-81AB-97A3C3B4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17563"/>
            <a:ext cx="7620000" cy="1201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Sabado 20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1A37B-D8DC-45E7-9952-68DD397847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2198688"/>
            <a:ext cx="5186363" cy="4049712"/>
          </a:xfrm>
        </p:spPr>
        <p:txBody>
          <a:bodyPr rtlCol="0">
            <a:normAutofit/>
          </a:bodyPr>
          <a:lstStyle/>
          <a:p>
            <a:pPr marL="411480" indent="0" fontAlgn="auto">
              <a:spcBef>
                <a:spcPts val="0"/>
              </a:spcBef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sz="2800" b="1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Parroquias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11480" indent="0" fontAlgn="auto">
              <a:spcBef>
                <a:spcPts val="0"/>
              </a:spcBef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St. Philip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Benizi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- 10 a.m.</a:t>
            </a:r>
          </a:p>
          <a:p>
            <a:pPr marL="68580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St. Peter Chanel- 2 p.m.</a:t>
            </a:r>
          </a:p>
          <a:p>
            <a:pPr marL="68580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St. Catherine- 10 a.m.</a:t>
            </a:r>
          </a:p>
          <a:p>
            <a:pPr marL="68580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St. Lawrence- 2 p.m.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6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590800"/>
            <a:ext cx="3048000" cy="2819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838200"/>
            <a:ext cx="73152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066800"/>
          </a:xfrm>
        </p:spPr>
        <p:txBody>
          <a:bodyPr/>
          <a:lstStyle/>
          <a:p>
            <a:r>
              <a:rPr lang="en-US" altLang="en-US" b="1" smtClean="0">
                <a:latin typeface="Calibri" panose="020F0502020204030204" pitchFamily="34" charset="0"/>
              </a:rPr>
              <a:t>Como leer </a:t>
            </a:r>
            <a:r>
              <a:rPr lang="es-MX" altLang="en-US" b="1" smtClean="0">
                <a:latin typeface="Calibri" panose="020F0502020204030204" pitchFamily="34" charset="0"/>
              </a:rPr>
              <a:t>un Rito: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114800" y="1447800"/>
            <a:ext cx="4572000" cy="48768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Entender como usar el libro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Índice de contenido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Introducción al RICA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Notas explicadoras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Instrucciones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Opciones preferentes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Parte de ritos opcionales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3103563" cy="4114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838200"/>
          </a:xfrm>
        </p:spPr>
        <p:txBody>
          <a:bodyPr/>
          <a:lstStyle/>
          <a:p>
            <a:r>
              <a:rPr lang="es-MX" altLang="en-US" b="1" smtClean="0">
                <a:latin typeface="Calibri" panose="020F0502020204030204" pitchFamily="34" charset="0"/>
              </a:rPr>
              <a:t>Entender para quien es el Rito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5400" y="1676400"/>
            <a:ext cx="3276600" cy="44577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Términos: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Simpatizante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Catecúmeno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Elegido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Candidato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Converso</a:t>
            </a:r>
          </a:p>
          <a:p>
            <a:pPr marL="461963"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Neófito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3505200" cy="457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r="-2" b="8505"/>
          <a:stretch>
            <a:fillRect/>
          </a:stretch>
        </p:blipFill>
        <p:spPr bwMode="auto">
          <a:xfrm>
            <a:off x="981075" y="1808163"/>
            <a:ext cx="71818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80902" y="1808047"/>
            <a:ext cx="7182197" cy="3230963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FCDE1-DF53-442C-B6C1-169321656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0" y="1219200"/>
            <a:ext cx="6972300" cy="3687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significa ser elegido?</a:t>
            </a:r>
            <a:b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Piensa cuando has sido escogido</a:t>
            </a:r>
            <a:b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¿Cuales fueron las circunstancias?</a:t>
            </a:r>
            <a:b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significo para ti?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E2FC-DFF0-4379-AD72-C3CFFB6AC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5989638"/>
            <a:ext cx="6492875" cy="10937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s-MX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5850" y="1916113"/>
            <a:ext cx="6972300" cy="3025775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D466-4F55-4E95-BA1E-8F5727D5C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788" y="685800"/>
            <a:ext cx="6702425" cy="35052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significa ser escogido o elegido por Dios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E37A1-D10D-4709-B949-6F5DAB590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25" y="5105400"/>
            <a:ext cx="6704013" cy="3429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811E25-3556-4427-A9E8-F4B1664514D8}"/>
              </a:ext>
            </a:extLst>
          </p:cNvPr>
          <p:cNvSpPr txBox="1"/>
          <p:nvPr/>
        </p:nvSpPr>
        <p:spPr>
          <a:xfrm>
            <a:off x="2895600" y="9906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Genesis 1, 26 - 31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28800"/>
            <a:ext cx="65532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3577-E453-4F3C-8268-BEC7CC98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38" y="869950"/>
            <a:ext cx="6964362" cy="87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9 – 22;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8-15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FD2C743F-84E2-4E9C-8A3D-6499250FC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5" y="2052638"/>
            <a:ext cx="3497263" cy="479425"/>
          </a:xfrm>
        </p:spPr>
        <p:txBody>
          <a:bodyPr rtlCol="0"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3316" name="Picture 7" descr="A picture containing outdoor, water, snow, bear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650" y="2052638"/>
            <a:ext cx="3613150" cy="3817937"/>
          </a:xfrm>
        </p:spPr>
      </p:pic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879C0477-C65B-4346-B8B0-4389D4CD1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6950" y="2019300"/>
            <a:ext cx="3497263" cy="481013"/>
          </a:xfrm>
        </p:spPr>
        <p:txBody>
          <a:bodyPr rtlCol="0"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3318" name="Picture 11" descr="A rainbow in the sky&#10;&#10;Description automatically generated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413" y="2019300"/>
            <a:ext cx="3690937" cy="3848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F386-B7DB-4968-B23A-975F0314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1 – 6 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19300"/>
            <a:ext cx="5486400" cy="37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5320</TotalTime>
  <Words>1267</Words>
  <Application>Microsoft Office PowerPoint</Application>
  <PresentationFormat>On-screen Show (4:3)</PresentationFormat>
  <Paragraphs>116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Franklin Gothic Book</vt:lpstr>
      <vt:lpstr>Arial</vt:lpstr>
      <vt:lpstr>Constantia</vt:lpstr>
      <vt:lpstr>Brush Script MT</vt:lpstr>
      <vt:lpstr>Calibri</vt:lpstr>
      <vt:lpstr>Rage Italic</vt:lpstr>
      <vt:lpstr>Arial Narrow</vt:lpstr>
      <vt:lpstr>Cambria</vt:lpstr>
      <vt:lpstr>Wingdings</vt:lpstr>
      <vt:lpstr>Wingdings 2</vt:lpstr>
      <vt:lpstr>Times New Roman</vt:lpstr>
      <vt:lpstr>Pushpin</vt:lpstr>
      <vt:lpstr>Rito de Envío y                        Rito de Elección  Febrero 20, 2021</vt:lpstr>
      <vt:lpstr>PowerPoint Presentation</vt:lpstr>
      <vt:lpstr>Como leer un Rito:</vt:lpstr>
      <vt:lpstr>Entender para quien es el Rito</vt:lpstr>
      <vt:lpstr>¿Que significa ser elegido? Piensa cuando has sido escogido ¿Cuales fueron las circunstancias? ¿Que significo para ti?</vt:lpstr>
      <vt:lpstr>¿Que significa ser escogido o elegido por Dios?</vt:lpstr>
      <vt:lpstr>PowerPoint Presentation</vt:lpstr>
      <vt:lpstr>Genesis 6, 9 – 22; 9, 8-15</vt:lpstr>
      <vt:lpstr>Éxodo 3, 1 – 6 </vt:lpstr>
      <vt:lpstr>MarCOS 1, 12 – 15 </vt:lpstr>
      <vt:lpstr>Inscripción de los Nombres/Elección (106 – 119)</vt:lpstr>
      <vt:lpstr>Envío y Elección</vt:lpstr>
      <vt:lpstr>Liturgia de Envío para el Rito de Elección  con la inscripción de los nombres (129 – 136)</vt:lpstr>
      <vt:lpstr>Liturgia del Rito de Elección</vt:lpstr>
      <vt:lpstr>RICA # 130 – 136 </vt:lpstr>
      <vt:lpstr>Elección</vt:lpstr>
      <vt:lpstr>Cuatro Elementos litúrgicos</vt:lpstr>
      <vt:lpstr>PowerPoint Presentation</vt:lpstr>
      <vt:lpstr>Catequesis Mistagógica</vt:lpstr>
      <vt:lpstr>Preguntas que pueden ayudar</vt:lpstr>
      <vt:lpstr>Sabado 20 de Febrero, 2021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Ritos del RICA</dc:title>
  <dc:creator>Guzman Family</dc:creator>
  <cp:lastModifiedBy>Benedict Esposito</cp:lastModifiedBy>
  <cp:revision>105</cp:revision>
  <cp:lastPrinted>2015-07-06T00:18:53Z</cp:lastPrinted>
  <dcterms:created xsi:type="dcterms:W3CDTF">2015-06-16T00:18:52Z</dcterms:created>
  <dcterms:modified xsi:type="dcterms:W3CDTF">2021-01-22T16:53:03Z</dcterms:modified>
</cp:coreProperties>
</file>