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7" r:id="rId1"/>
  </p:sldMasterIdLst>
  <p:sldIdLst>
    <p:sldId id="256" r:id="rId2"/>
    <p:sldId id="257" r:id="rId3"/>
    <p:sldId id="258" r:id="rId4"/>
    <p:sldId id="259" r:id="rId5"/>
    <p:sldId id="260" r:id="rId6"/>
    <p:sldId id="287" r:id="rId7"/>
    <p:sldId id="262" r:id="rId8"/>
    <p:sldId id="263" r:id="rId9"/>
    <p:sldId id="264" r:id="rId10"/>
    <p:sldId id="265" r:id="rId11"/>
    <p:sldId id="266" r:id="rId12"/>
    <p:sldId id="267" r:id="rId13"/>
    <p:sldId id="268" r:id="rId14"/>
    <p:sldId id="269" r:id="rId15"/>
    <p:sldId id="270" r:id="rId16"/>
    <p:sldId id="271" r:id="rId17"/>
    <p:sldId id="272" r:id="rId18"/>
    <p:sldId id="281" r:id="rId19"/>
    <p:sldId id="273" r:id="rId20"/>
    <p:sldId id="275" r:id="rId21"/>
    <p:sldId id="276" r:id="rId22"/>
    <p:sldId id="277" r:id="rId23"/>
    <p:sldId id="278" r:id="rId24"/>
    <p:sldId id="279" r:id="rId25"/>
    <p:sldId id="280" r:id="rId26"/>
    <p:sldId id="282" r:id="rId27"/>
    <p:sldId id="283" r:id="rId28"/>
    <p:sldId id="284" r:id="rId29"/>
    <p:sldId id="285" r:id="rId30"/>
    <p:sldId id="286" r:id="rId31"/>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Goudy Old Style" panose="02020502050305020303" pitchFamily="18" charset="0"/>
        <a:ea typeface="+mn-ea"/>
        <a:cs typeface="+mn-cs"/>
      </a:defRPr>
    </a:lvl1pPr>
    <a:lvl2pPr marL="457200" algn="l" rtl="0" eaLnBrk="0" fontAlgn="base" hangingPunct="0">
      <a:spcBef>
        <a:spcPct val="0"/>
      </a:spcBef>
      <a:spcAft>
        <a:spcPct val="0"/>
      </a:spcAft>
      <a:defRPr kern="1200">
        <a:solidFill>
          <a:schemeClr val="tx1"/>
        </a:solidFill>
        <a:latin typeface="Goudy Old Style" panose="02020502050305020303" pitchFamily="18" charset="0"/>
        <a:ea typeface="+mn-ea"/>
        <a:cs typeface="+mn-cs"/>
      </a:defRPr>
    </a:lvl2pPr>
    <a:lvl3pPr marL="914400" algn="l" rtl="0" eaLnBrk="0" fontAlgn="base" hangingPunct="0">
      <a:spcBef>
        <a:spcPct val="0"/>
      </a:spcBef>
      <a:spcAft>
        <a:spcPct val="0"/>
      </a:spcAft>
      <a:defRPr kern="1200">
        <a:solidFill>
          <a:schemeClr val="tx1"/>
        </a:solidFill>
        <a:latin typeface="Goudy Old Style" panose="02020502050305020303" pitchFamily="18" charset="0"/>
        <a:ea typeface="+mn-ea"/>
        <a:cs typeface="+mn-cs"/>
      </a:defRPr>
    </a:lvl3pPr>
    <a:lvl4pPr marL="1371600" algn="l" rtl="0" eaLnBrk="0" fontAlgn="base" hangingPunct="0">
      <a:spcBef>
        <a:spcPct val="0"/>
      </a:spcBef>
      <a:spcAft>
        <a:spcPct val="0"/>
      </a:spcAft>
      <a:defRPr kern="1200">
        <a:solidFill>
          <a:schemeClr val="tx1"/>
        </a:solidFill>
        <a:latin typeface="Goudy Old Style" panose="02020502050305020303" pitchFamily="18" charset="0"/>
        <a:ea typeface="+mn-ea"/>
        <a:cs typeface="+mn-cs"/>
      </a:defRPr>
    </a:lvl4pPr>
    <a:lvl5pPr marL="1828800" algn="l" rtl="0" eaLnBrk="0" fontAlgn="base" hangingPunct="0">
      <a:spcBef>
        <a:spcPct val="0"/>
      </a:spcBef>
      <a:spcAft>
        <a:spcPct val="0"/>
      </a:spcAft>
      <a:defRPr kern="1200">
        <a:solidFill>
          <a:schemeClr val="tx1"/>
        </a:solidFill>
        <a:latin typeface="Goudy Old Style" panose="02020502050305020303" pitchFamily="18" charset="0"/>
        <a:ea typeface="+mn-ea"/>
        <a:cs typeface="+mn-cs"/>
      </a:defRPr>
    </a:lvl5pPr>
    <a:lvl6pPr marL="2286000" algn="l" defTabSz="914400" rtl="0" eaLnBrk="1" latinLnBrk="0" hangingPunct="1">
      <a:defRPr kern="1200">
        <a:solidFill>
          <a:schemeClr val="tx1"/>
        </a:solidFill>
        <a:latin typeface="Goudy Old Style" panose="02020502050305020303" pitchFamily="18" charset="0"/>
        <a:ea typeface="+mn-ea"/>
        <a:cs typeface="+mn-cs"/>
      </a:defRPr>
    </a:lvl6pPr>
    <a:lvl7pPr marL="2743200" algn="l" defTabSz="914400" rtl="0" eaLnBrk="1" latinLnBrk="0" hangingPunct="1">
      <a:defRPr kern="1200">
        <a:solidFill>
          <a:schemeClr val="tx1"/>
        </a:solidFill>
        <a:latin typeface="Goudy Old Style" panose="02020502050305020303" pitchFamily="18" charset="0"/>
        <a:ea typeface="+mn-ea"/>
        <a:cs typeface="+mn-cs"/>
      </a:defRPr>
    </a:lvl7pPr>
    <a:lvl8pPr marL="3200400" algn="l" defTabSz="914400" rtl="0" eaLnBrk="1" latinLnBrk="0" hangingPunct="1">
      <a:defRPr kern="1200">
        <a:solidFill>
          <a:schemeClr val="tx1"/>
        </a:solidFill>
        <a:latin typeface="Goudy Old Style" panose="02020502050305020303" pitchFamily="18" charset="0"/>
        <a:ea typeface="+mn-ea"/>
        <a:cs typeface="+mn-cs"/>
      </a:defRPr>
    </a:lvl8pPr>
    <a:lvl9pPr marL="3657600" algn="l" defTabSz="914400" rtl="0" eaLnBrk="1" latinLnBrk="0" hangingPunct="1">
      <a:defRPr kern="1200">
        <a:solidFill>
          <a:schemeClr val="tx1"/>
        </a:solidFill>
        <a:latin typeface="Goudy Old Style" panose="02020502050305020303"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101" d="100"/>
          <a:sy n="101" d="100"/>
        </p:scale>
        <p:origin x="132" y="3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useBgFill="1">
        <p:nvSpPr>
          <p:cNvPr id="5" name="Rectangle 4"/>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6" name="Rectangle 5"/>
          <p:cNvSpPr/>
          <p:nvPr/>
        </p:nvSpPr>
        <p:spPr>
          <a:xfrm>
            <a:off x="1447800" y="1411288"/>
            <a:ext cx="9296400" cy="4035425"/>
          </a:xfrm>
          <a:prstGeom prst="rect">
            <a:avLst/>
          </a:prstGeom>
          <a:noFill/>
          <a:ln w="6350" cap="sq" cmpd="sng" algn="ctr">
            <a:solidFill>
              <a:schemeClr val="tx1">
                <a:lumMod val="75000"/>
                <a:lumOff val="25000"/>
              </a:schemeClr>
            </a:solidFill>
            <a:prstDash val="solid"/>
            <a:miter lim="800000"/>
          </a:ln>
          <a:effectLst/>
        </p:spPr>
      </p:sp>
      <p:sp>
        <p:nvSpPr>
          <p:cNvPr id="7" name="Rectangle 6"/>
          <p:cNvSpPr/>
          <p:nvPr/>
        </p:nvSpPr>
        <p:spPr>
          <a:xfrm>
            <a:off x="5135563" y="1268413"/>
            <a:ext cx="1920875" cy="730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8" name="Group 13"/>
          <p:cNvGrpSpPr>
            <a:grpSpLocks/>
          </p:cNvGrpSpPr>
          <p:nvPr/>
        </p:nvGrpSpPr>
        <p:grpSpPr bwMode="auto">
          <a:xfrm>
            <a:off x="5249863" y="1268413"/>
            <a:ext cx="1692275" cy="615950"/>
            <a:chOff x="5250180" y="1267730"/>
            <a:chExt cx="1691640" cy="615934"/>
          </a:xfrm>
        </p:grpSpPr>
        <p:cxnSp>
          <p:nvCxnSpPr>
            <p:cNvPr id="9" name="Straight Connector 8"/>
            <p:cNvCxnSpPr/>
            <p:nvPr/>
          </p:nvCxnSpPr>
          <p:spPr>
            <a:xfrm>
              <a:off x="5250180" y="1267730"/>
              <a:ext cx="0" cy="612759"/>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941820" y="1267730"/>
              <a:ext cx="0" cy="612759"/>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a:lstStyle>
            <a:lvl1pPr algn="ctr">
              <a:lnSpc>
                <a:spcPct val="83000"/>
              </a:lnSpc>
              <a:defRPr lang="en-US" sz="6800" b="0" kern="1200" cap="none"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Date Placeholder 19"/>
          <p:cNvSpPr>
            <a:spLocks noGrp="1"/>
          </p:cNvSpPr>
          <p:nvPr>
            <p:ph type="dt" sz="half" idx="10"/>
          </p:nvPr>
        </p:nvSpPr>
        <p:spPr>
          <a:xfrm>
            <a:off x="5318125" y="1341438"/>
            <a:ext cx="1555750" cy="485775"/>
          </a:xfrm>
        </p:spPr>
        <p:txBody>
          <a:bodyPr/>
          <a:lstStyle>
            <a:lvl1pPr algn="ctr">
              <a:defRPr sz="1300" spc="0" baseline="0" smtClean="0">
                <a:solidFill>
                  <a:srgbClr val="FFFFFF"/>
                </a:solidFill>
                <a:latin typeface="+mn-lt"/>
              </a:defRPr>
            </a:lvl1pPr>
          </a:lstStyle>
          <a:p>
            <a:pPr>
              <a:defRPr/>
            </a:pPr>
            <a:fld id="{8A6E1F5A-97C3-443A-8D76-EBC0D7D89478}" type="datetime1">
              <a:rPr lang="en-US"/>
              <a:pPr>
                <a:defRPr/>
              </a:pPr>
              <a:t>1/22/2021</a:t>
            </a:fld>
            <a:endParaRPr lang="en-US" dirty="0"/>
          </a:p>
        </p:txBody>
      </p:sp>
      <p:sp>
        <p:nvSpPr>
          <p:cNvPr id="13" name="Footer Placeholder 20"/>
          <p:cNvSpPr>
            <a:spLocks noGrp="1"/>
          </p:cNvSpPr>
          <p:nvPr>
            <p:ph type="ftr" sz="quarter" idx="11"/>
          </p:nvPr>
        </p:nvSpPr>
        <p:spPr>
          <a:xfrm>
            <a:off x="1628775" y="5176838"/>
            <a:ext cx="5730875" cy="228600"/>
          </a:xfrm>
        </p:spPr>
        <p:txBody>
          <a:bodyPr/>
          <a:lstStyle>
            <a:lvl1pPr algn="l">
              <a:defRPr dirty="0">
                <a:solidFill>
                  <a:schemeClr val="tx1">
                    <a:lumMod val="85000"/>
                    <a:lumOff val="15000"/>
                  </a:schemeClr>
                </a:solidFill>
              </a:defRPr>
            </a:lvl1pPr>
          </a:lstStyle>
          <a:p>
            <a:pPr>
              <a:defRPr/>
            </a:pPr>
            <a:endParaRPr lang="en-US"/>
          </a:p>
        </p:txBody>
      </p:sp>
      <p:sp>
        <p:nvSpPr>
          <p:cNvPr id="14" name="Slide Number Placeholder 21"/>
          <p:cNvSpPr>
            <a:spLocks noGrp="1"/>
          </p:cNvSpPr>
          <p:nvPr>
            <p:ph type="sldNum" sz="quarter" idx="12"/>
          </p:nvPr>
        </p:nvSpPr>
        <p:spPr>
          <a:xfrm>
            <a:off x="8607425" y="5176838"/>
            <a:ext cx="1955800" cy="228600"/>
          </a:xfrm>
        </p:spPr>
        <p:txBody>
          <a:bodyPr/>
          <a:lstStyle>
            <a:lvl1pPr>
              <a:defRPr smtClean="0">
                <a:solidFill>
                  <a:schemeClr val="tx1">
                    <a:lumMod val="85000"/>
                    <a:lumOff val="15000"/>
                  </a:schemeClr>
                </a:solidFill>
              </a:defRPr>
            </a:lvl1pPr>
          </a:lstStyle>
          <a:p>
            <a:pPr>
              <a:defRPr/>
            </a:pPr>
            <a:fld id="{900186F5-E377-4B5C-8213-E7D0BC4CA087}" type="slidenum">
              <a:rPr lang="en-US"/>
              <a:pPr>
                <a:defRPr/>
              </a:pPr>
              <a:t>‹#›</a:t>
            </a:fld>
            <a:endParaRPr lang="en-US" dirty="0"/>
          </a:p>
        </p:txBody>
      </p:sp>
    </p:spTree>
    <p:extLst>
      <p:ext uri="{BB962C8B-B14F-4D97-AF65-F5344CB8AC3E}">
        <p14:creationId xmlns:p14="http://schemas.microsoft.com/office/powerpoint/2010/main" val="3414028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807B53EB-03F4-4D3D-B022-523F0AAF9D03}" type="datetime1">
              <a:rPr lang="en-US"/>
              <a:pPr>
                <a:defRPr/>
              </a:pPr>
              <a:t>1/22/2021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9B2B02D-A35B-4DD0-B4FA-DE7845DFE238}" type="slidenum">
              <a:rPr lang="en-US"/>
              <a:pPr>
                <a:defRPr/>
              </a:pPr>
              <a:t>‹#›</a:t>
            </a:fld>
            <a:endParaRPr lang="en-US"/>
          </a:p>
        </p:txBody>
      </p:sp>
    </p:spTree>
    <p:extLst>
      <p:ext uri="{BB962C8B-B14F-4D97-AF65-F5344CB8AC3E}">
        <p14:creationId xmlns:p14="http://schemas.microsoft.com/office/powerpoint/2010/main" val="1216705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1146F1E-7A30-4F0F-94C9-7DC056388488}" type="datetime1">
              <a:rPr lang="en-US"/>
              <a:pPr>
                <a:defRPr/>
              </a:pPr>
              <a:t>1/22/2021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8220011-36F5-4D5D-B80A-CC60D4FB64A5}" type="slidenum">
              <a:rPr lang="en-US"/>
              <a:pPr>
                <a:defRPr/>
              </a:pPr>
              <a:t>‹#›</a:t>
            </a:fld>
            <a:endParaRPr lang="en-US"/>
          </a:p>
        </p:txBody>
      </p:sp>
    </p:spTree>
    <p:extLst>
      <p:ext uri="{BB962C8B-B14F-4D97-AF65-F5344CB8AC3E}">
        <p14:creationId xmlns:p14="http://schemas.microsoft.com/office/powerpoint/2010/main" val="1129148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9F26FF39-40EB-4DB2-8770-99CC597149CB}" type="datetime1">
              <a:rPr lang="en-US"/>
              <a:pPr>
                <a:defRPr/>
              </a:pPr>
              <a:t>1/22/2021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2F993C7-8CA5-4EBF-9316-D90FDEBB8DE8}" type="slidenum">
              <a:rPr lang="en-US"/>
              <a:pPr>
                <a:defRPr/>
              </a:pPr>
              <a:t>‹#›</a:t>
            </a:fld>
            <a:endParaRPr lang="en-US"/>
          </a:p>
        </p:txBody>
      </p:sp>
    </p:spTree>
    <p:extLst>
      <p:ext uri="{BB962C8B-B14F-4D97-AF65-F5344CB8AC3E}">
        <p14:creationId xmlns:p14="http://schemas.microsoft.com/office/powerpoint/2010/main" val="3694812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useBgFill="1">
        <p:nvSpPr>
          <p:cNvPr id="5" name="Rectangle 4"/>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6" name="Rectangle 5"/>
          <p:cNvSpPr/>
          <p:nvPr/>
        </p:nvSpPr>
        <p:spPr>
          <a:xfrm>
            <a:off x="1447800" y="1411288"/>
            <a:ext cx="9296400" cy="4035425"/>
          </a:xfrm>
          <a:prstGeom prst="rect">
            <a:avLst/>
          </a:prstGeom>
          <a:noFill/>
          <a:ln w="6350" cap="sq" cmpd="sng" algn="ctr">
            <a:solidFill>
              <a:schemeClr val="tx1">
                <a:lumMod val="75000"/>
                <a:lumOff val="25000"/>
              </a:schemeClr>
            </a:solidFill>
            <a:prstDash val="solid"/>
            <a:miter lim="800000"/>
          </a:ln>
          <a:effectLst/>
        </p:spPr>
      </p:sp>
      <p:sp>
        <p:nvSpPr>
          <p:cNvPr id="7" name="Rectangle 6"/>
          <p:cNvSpPr/>
          <p:nvPr/>
        </p:nvSpPr>
        <p:spPr>
          <a:xfrm>
            <a:off x="5135563" y="1268413"/>
            <a:ext cx="1920875" cy="7302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8" name="Group 13"/>
          <p:cNvGrpSpPr>
            <a:grpSpLocks/>
          </p:cNvGrpSpPr>
          <p:nvPr/>
        </p:nvGrpSpPr>
        <p:grpSpPr bwMode="auto">
          <a:xfrm>
            <a:off x="5249863" y="1268413"/>
            <a:ext cx="1692275" cy="615950"/>
            <a:chOff x="5250180" y="1267730"/>
            <a:chExt cx="1691640" cy="615934"/>
          </a:xfrm>
        </p:grpSpPr>
        <p:cxnSp>
          <p:nvCxnSpPr>
            <p:cNvPr id="9" name="Straight Connector 8">
              <a:extLst>
                <a:ext uri="{FF2B5EF4-FFF2-40B4-BE49-F238E27FC236}">
                  <a16:creationId xmlns:a16="http://schemas.microsoft.com/office/drawing/2014/main" id="{F8A84C03-E1CA-4A4E-81D6-9BB0C335B7A0}"/>
                </a:ext>
              </a:extLst>
            </p:cNvPr>
            <p:cNvCxnSpPr/>
            <p:nvPr/>
          </p:nvCxnSpPr>
          <p:spPr>
            <a:xfrm>
              <a:off x="5250180" y="1267730"/>
              <a:ext cx="0" cy="612759"/>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A26FB5A-D5D1-4DAB-AC43-7F51A7F2D197}"/>
                </a:ext>
              </a:extLst>
            </p:cNvPr>
            <p:cNvCxnSpPr/>
            <p:nvPr/>
          </p:nvCxnSpPr>
          <p:spPr>
            <a:xfrm>
              <a:off x="6941820" y="1267730"/>
              <a:ext cx="0" cy="612759"/>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629156" y="2275165"/>
            <a:ext cx="8933688" cy="2406895"/>
          </a:xfrm>
        </p:spPr>
        <p:txBody>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629156" y="4682062"/>
            <a:ext cx="8939784" cy="457200"/>
          </a:xfrm>
        </p:spPr>
        <p:txBody>
          <a:bodyPr>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2" name="Date Placeholder 3"/>
          <p:cNvSpPr>
            <a:spLocks noGrp="1"/>
          </p:cNvSpPr>
          <p:nvPr>
            <p:ph type="dt" sz="half" idx="10"/>
          </p:nvPr>
        </p:nvSpPr>
        <p:spPr>
          <a:xfrm>
            <a:off x="5318125" y="1344613"/>
            <a:ext cx="1555750" cy="498475"/>
          </a:xfrm>
        </p:spPr>
        <p:txBody>
          <a:bodyPr/>
          <a:lstStyle>
            <a:lvl1pPr algn="ctr">
              <a:defRPr lang="en-US" sz="1300" kern="1200" spc="0" baseline="0" smtClean="0">
                <a:solidFill>
                  <a:srgbClr val="FFFFFF"/>
                </a:solidFill>
                <a:latin typeface="+mn-lt"/>
                <a:ea typeface="+mn-ea"/>
                <a:cs typeface="+mn-cs"/>
              </a:defRPr>
            </a:lvl1pPr>
          </a:lstStyle>
          <a:p>
            <a:pPr>
              <a:defRPr/>
            </a:pPr>
            <a:fld id="{5C2852EE-EA44-486A-9388-F2D6F64D15A2}" type="datetime1">
              <a:rPr/>
              <a:pPr>
                <a:defRPr/>
              </a:pPr>
              <a:t>1/22/2021</a:t>
            </a:fld>
            <a:endParaRPr dirty="0"/>
          </a:p>
        </p:txBody>
      </p:sp>
      <p:sp>
        <p:nvSpPr>
          <p:cNvPr id="13" name="Footer Placeholder 4"/>
          <p:cNvSpPr>
            <a:spLocks noGrp="1"/>
          </p:cNvSpPr>
          <p:nvPr>
            <p:ph type="ftr" sz="quarter" idx="11"/>
          </p:nvPr>
        </p:nvSpPr>
        <p:spPr>
          <a:xfrm>
            <a:off x="1628775" y="5176838"/>
            <a:ext cx="5661025" cy="228600"/>
          </a:xfrm>
        </p:spPr>
        <p:txBody>
          <a:bodyPr/>
          <a:lstStyle>
            <a:lvl1pPr algn="l">
              <a:defRPr dirty="0">
                <a:solidFill>
                  <a:schemeClr val="tx1">
                    <a:lumMod val="85000"/>
                    <a:lumOff val="15000"/>
                  </a:schemeClr>
                </a:solidFill>
              </a:defRPr>
            </a:lvl1pPr>
          </a:lstStyle>
          <a:p>
            <a:pPr>
              <a:defRPr/>
            </a:pPr>
            <a:endParaRPr lang="en-US"/>
          </a:p>
        </p:txBody>
      </p:sp>
      <p:sp>
        <p:nvSpPr>
          <p:cNvPr id="14" name="Slide Number Placeholder 5"/>
          <p:cNvSpPr>
            <a:spLocks noGrp="1"/>
          </p:cNvSpPr>
          <p:nvPr>
            <p:ph type="sldNum" sz="quarter" idx="12"/>
          </p:nvPr>
        </p:nvSpPr>
        <p:spPr>
          <a:xfrm>
            <a:off x="8604250" y="5176838"/>
            <a:ext cx="1958975" cy="228600"/>
          </a:xfrm>
        </p:spPr>
        <p:txBody>
          <a:bodyPr/>
          <a:lstStyle>
            <a:lvl1pPr>
              <a:defRPr smtClean="0">
                <a:solidFill>
                  <a:schemeClr val="tx1">
                    <a:lumMod val="85000"/>
                    <a:lumOff val="15000"/>
                  </a:schemeClr>
                </a:solidFill>
              </a:defRPr>
            </a:lvl1pPr>
          </a:lstStyle>
          <a:p>
            <a:pPr>
              <a:defRPr/>
            </a:pPr>
            <a:fld id="{BCF4BEA3-2840-40AE-97DC-22CA5411D63C}" type="slidenum">
              <a:rPr lang="en-US"/>
              <a:pPr>
                <a:defRPr/>
              </a:pPr>
              <a:t>‹#›</a:t>
            </a:fld>
            <a:endParaRPr lang="en-US" dirty="0"/>
          </a:p>
        </p:txBody>
      </p:sp>
    </p:spTree>
    <p:extLst>
      <p:ext uri="{BB962C8B-B14F-4D97-AF65-F5344CB8AC3E}">
        <p14:creationId xmlns:p14="http://schemas.microsoft.com/office/powerpoint/2010/main" val="2840076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BF31BFF8-7247-48C1-8E28-02FD7DAE9836}" type="datetime1">
              <a:rPr lang="en-US"/>
              <a:pPr>
                <a:defRPr/>
              </a:pPr>
              <a:t>1/22/2021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82BF3D1-5E2D-43D1-B8C5-B603793BEE11}" type="slidenum">
              <a:rPr lang="en-US"/>
              <a:pPr>
                <a:defRPr/>
              </a:pPr>
              <a:t>‹#›</a:t>
            </a:fld>
            <a:endParaRPr lang="en-US"/>
          </a:p>
        </p:txBody>
      </p:sp>
    </p:spTree>
    <p:extLst>
      <p:ext uri="{BB962C8B-B14F-4D97-AF65-F5344CB8AC3E}">
        <p14:creationId xmlns:p14="http://schemas.microsoft.com/office/powerpoint/2010/main" val="1473411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p:txBody>
          <a:bodyPr/>
          <a:lstStyle>
            <a:lvl1pPr>
              <a:defRPr/>
            </a:lvl1pPr>
          </a:lstStyle>
          <a:p>
            <a:pPr>
              <a:defRPr/>
            </a:pPr>
            <a:fld id="{65BB1646-FF3E-42D0-B4A7-5C88BA06A969}" type="datetime1">
              <a:rPr lang="en-US"/>
              <a:pPr>
                <a:defRPr/>
              </a:pPr>
              <a:t>1/22/2021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D70B437-D5FC-46ED-B8DA-95B7DB33FEE3}" type="slidenum">
              <a:rPr lang="en-US"/>
              <a:pPr>
                <a:defRPr/>
              </a:pPr>
              <a:t>‹#›</a:t>
            </a:fld>
            <a:endParaRPr lang="en-US"/>
          </a:p>
        </p:txBody>
      </p:sp>
    </p:spTree>
    <p:extLst>
      <p:ext uri="{BB962C8B-B14F-4D97-AF65-F5344CB8AC3E}">
        <p14:creationId xmlns:p14="http://schemas.microsoft.com/office/powerpoint/2010/main" val="114107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55E390F8-245E-4F06-BA3A-43B8B1695D91}" type="datetime1">
              <a:rPr lang="en-US"/>
              <a:pPr>
                <a:defRPr/>
              </a:pPr>
              <a:t>1/22/2021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92BC19C-C16A-4C74-BB8D-990FD915E190}" type="slidenum">
              <a:rPr lang="en-US"/>
              <a:pPr>
                <a:defRPr/>
              </a:pPr>
              <a:t>‹#›</a:t>
            </a:fld>
            <a:endParaRPr lang="en-US"/>
          </a:p>
        </p:txBody>
      </p:sp>
    </p:spTree>
    <p:extLst>
      <p:ext uri="{BB962C8B-B14F-4D97-AF65-F5344CB8AC3E}">
        <p14:creationId xmlns:p14="http://schemas.microsoft.com/office/powerpoint/2010/main" val="1137325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32A4142-A7E8-411B-96BB-0A5B790F0C0E}" type="datetime1">
              <a:rPr lang="en-US"/>
              <a:pPr>
                <a:defRPr/>
              </a:pPr>
              <a:t>1/22/2021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F377418-5DD8-484E-8AC3-0B950819BF7A}" type="slidenum">
              <a:rPr lang="en-US"/>
              <a:pPr>
                <a:defRPr/>
              </a:pPr>
              <a:t>‹#›</a:t>
            </a:fld>
            <a:endParaRPr lang="en-US"/>
          </a:p>
        </p:txBody>
      </p:sp>
    </p:spTree>
    <p:extLst>
      <p:ext uri="{BB962C8B-B14F-4D97-AF65-F5344CB8AC3E}">
        <p14:creationId xmlns:p14="http://schemas.microsoft.com/office/powerpoint/2010/main" val="766059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E1BBF9-8BEF-4353-BA68-30AAF9EBD8D8}"/>
              </a:ext>
            </a:extLst>
          </p:cNvPr>
          <p:cNvSpPr/>
          <p:nvPr/>
        </p:nvSpPr>
        <p:spPr>
          <a:xfrm>
            <a:off x="8120063" y="238125"/>
            <a:ext cx="3825875" cy="6381750"/>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5B941C21-2A5D-4912-AB06-1BB0C0EB6AE1}"/>
              </a:ext>
            </a:extLst>
          </p:cNvPr>
          <p:cNvSpPr/>
          <p:nvPr/>
        </p:nvSpPr>
        <p:spPr>
          <a:xfrm>
            <a:off x="8255000" y="374650"/>
            <a:ext cx="3556000" cy="6108700"/>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7"/>
          <p:cNvSpPr>
            <a:spLocks noGrp="1"/>
          </p:cNvSpPr>
          <p:nvPr>
            <p:ph type="dt" sz="half" idx="10"/>
          </p:nvPr>
        </p:nvSpPr>
        <p:spPr>
          <a:xfrm>
            <a:off x="5588000" y="6035675"/>
            <a:ext cx="1955800" cy="365125"/>
          </a:xfrm>
        </p:spPr>
        <p:txBody>
          <a:bodyPr/>
          <a:lstStyle>
            <a:lvl1pPr>
              <a:defRPr smtClean="0">
                <a:solidFill>
                  <a:schemeClr val="tx1">
                    <a:lumMod val="85000"/>
                    <a:lumOff val="15000"/>
                  </a:schemeClr>
                </a:solidFill>
              </a:defRPr>
            </a:lvl1pPr>
          </a:lstStyle>
          <a:p>
            <a:pPr>
              <a:defRPr/>
            </a:pPr>
            <a:fld id="{783EE1AE-7511-4C81-932B-90BE1F006D38}" type="datetime1">
              <a:rPr lang="en-US"/>
              <a:pPr>
                <a:defRPr/>
              </a:pPr>
              <a:t>1/22/2021</a:t>
            </a:fld>
            <a:endParaRPr lang="en-US"/>
          </a:p>
        </p:txBody>
      </p:sp>
      <p:sp>
        <p:nvSpPr>
          <p:cNvPr id="8" name="Footer Placeholder 8"/>
          <p:cNvSpPr>
            <a:spLocks noGrp="1"/>
          </p:cNvSpPr>
          <p:nvPr>
            <p:ph type="ftr" sz="quarter" idx="11"/>
          </p:nvPr>
        </p:nvSpPr>
        <p:spPr>
          <a:xfrm>
            <a:off x="685800" y="6035675"/>
            <a:ext cx="4584700" cy="365125"/>
          </a:xfrm>
        </p:spPr>
        <p:txBody>
          <a:bodyPr/>
          <a:lstStyle>
            <a:lvl1pPr algn="l">
              <a:defRPr/>
            </a:lvl1pPr>
          </a:lstStyle>
          <a:p>
            <a:pPr>
              <a:defRPr/>
            </a:pPr>
            <a:endParaRPr lang="en-US"/>
          </a:p>
        </p:txBody>
      </p:sp>
      <p:sp>
        <p:nvSpPr>
          <p:cNvPr id="9" name="Slide Number Placeholder 10"/>
          <p:cNvSpPr>
            <a:spLocks noGrp="1"/>
          </p:cNvSpPr>
          <p:nvPr>
            <p:ph type="sldNum" sz="quarter" idx="12"/>
          </p:nvPr>
        </p:nvSpPr>
        <p:spPr>
          <a:xfrm>
            <a:off x="10396538" y="6035675"/>
            <a:ext cx="1223962" cy="365125"/>
          </a:xfrm>
        </p:spPr>
        <p:txBody>
          <a:bodyPr/>
          <a:lstStyle>
            <a:lvl1pPr>
              <a:defRPr smtClean="0">
                <a:solidFill>
                  <a:schemeClr val="tx1">
                    <a:lumMod val="85000"/>
                    <a:lumOff val="15000"/>
                  </a:schemeClr>
                </a:solidFill>
              </a:defRPr>
            </a:lvl1pPr>
          </a:lstStyle>
          <a:p>
            <a:pPr>
              <a:defRPr/>
            </a:pPr>
            <a:fld id="{541FD901-AE1B-4138-BDCB-64F668FDDAB2}" type="slidenum">
              <a:rPr lang="en-US"/>
              <a:pPr>
                <a:defRPr/>
              </a:pPr>
              <a:t>‹#›</a:t>
            </a:fld>
            <a:endParaRPr lang="en-US"/>
          </a:p>
        </p:txBody>
      </p:sp>
    </p:spTree>
    <p:extLst>
      <p:ext uri="{BB962C8B-B14F-4D97-AF65-F5344CB8AC3E}">
        <p14:creationId xmlns:p14="http://schemas.microsoft.com/office/powerpoint/2010/main" val="3352397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87CA98-D9C7-497F-A1DA-7D22F8753BCE}"/>
              </a:ext>
            </a:extLst>
          </p:cNvPr>
          <p:cNvSpPr/>
          <p:nvPr/>
        </p:nvSpPr>
        <p:spPr>
          <a:xfrm>
            <a:off x="8120063" y="238125"/>
            <a:ext cx="3825875" cy="6381750"/>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F8B3D8CC-BB13-41A5-8F34-B8E84A4F9534}"/>
              </a:ext>
            </a:extLst>
          </p:cNvPr>
          <p:cNvSpPr/>
          <p:nvPr/>
        </p:nvSpPr>
        <p:spPr>
          <a:xfrm>
            <a:off x="8255000" y="374650"/>
            <a:ext cx="3556000" cy="6108700"/>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a:xfrm>
            <a:off x="5662613" y="6035675"/>
            <a:ext cx="2071687" cy="365125"/>
          </a:xfrm>
        </p:spPr>
        <p:txBody>
          <a:bodyPr/>
          <a:lstStyle>
            <a:lvl1pPr>
              <a:defRPr b="1" smtClean="0">
                <a:solidFill>
                  <a:srgbClr val="FFFFFF"/>
                </a:solidFill>
                <a:effectLst>
                  <a:outerShdw blurRad="19050" dist="6350" dir="2700000" algn="tl" rotWithShape="0">
                    <a:prstClr val="black">
                      <a:alpha val="40000"/>
                    </a:prstClr>
                  </a:outerShdw>
                </a:effectLst>
              </a:defRPr>
            </a:lvl1pPr>
          </a:lstStyle>
          <a:p>
            <a:pPr>
              <a:defRPr/>
            </a:pPr>
            <a:fld id="{E9294742-C6EC-4D9C-B0A6-A162834EC0C3}" type="datetime1">
              <a:rPr lang="en-US"/>
              <a:pPr>
                <a:defRPr/>
              </a:pPr>
              <a:t>1/22/2021</a:t>
            </a:fld>
            <a:endParaRPr lang="en-US" dirty="0"/>
          </a:p>
        </p:txBody>
      </p:sp>
      <p:sp>
        <p:nvSpPr>
          <p:cNvPr id="8" name="Footer Placeholder 5"/>
          <p:cNvSpPr>
            <a:spLocks noGrp="1"/>
          </p:cNvSpPr>
          <p:nvPr>
            <p:ph type="ftr" sz="quarter" idx="11"/>
          </p:nvPr>
        </p:nvSpPr>
        <p:spPr>
          <a:xfrm>
            <a:off x="612775" y="6035675"/>
            <a:ext cx="4587875" cy="365125"/>
          </a:xfrm>
        </p:spPr>
        <p:txBody>
          <a:bodyPr/>
          <a:lstStyle>
            <a:lvl1pPr marL="0" algn="l"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defRPr/>
            </a:pPr>
            <a:endParaRPr/>
          </a:p>
        </p:txBody>
      </p:sp>
      <p:sp>
        <p:nvSpPr>
          <p:cNvPr id="9" name="Slide Number Placeholder 6"/>
          <p:cNvSpPr>
            <a:spLocks noGrp="1"/>
          </p:cNvSpPr>
          <p:nvPr>
            <p:ph type="sldNum" sz="quarter" idx="12"/>
          </p:nvPr>
        </p:nvSpPr>
        <p:spPr>
          <a:xfrm>
            <a:off x="10396538" y="6035675"/>
            <a:ext cx="1225550" cy="365125"/>
          </a:xfrm>
        </p:spPr>
        <p:txBody>
          <a:bodyPr/>
          <a:lstStyle>
            <a:lvl1pPr>
              <a:defRPr/>
            </a:lvl1pPr>
          </a:lstStyle>
          <a:p>
            <a:pPr>
              <a:defRPr/>
            </a:pPr>
            <a:fld id="{35D41BBA-1CA7-4DFC-BF38-CF49A0F0D936}" type="slidenum">
              <a:rPr lang="en-US"/>
              <a:pPr>
                <a:defRPr/>
              </a:pPr>
              <a:t>‹#›</a:t>
            </a:fld>
            <a:endParaRPr lang="en-US"/>
          </a:p>
        </p:txBody>
      </p:sp>
    </p:spTree>
    <p:extLst>
      <p:ext uri="{BB962C8B-B14F-4D97-AF65-F5344CB8AC3E}">
        <p14:creationId xmlns:p14="http://schemas.microsoft.com/office/powerpoint/2010/main" val="719620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475" y="374650"/>
            <a:ext cx="11449050" cy="6108700"/>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938"/>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32" name="Text Placeholder 2"/>
          <p:cNvSpPr>
            <a:spLocks noGrp="1"/>
          </p:cNvSpPr>
          <p:nvPr>
            <p:ph type="body" idx="1"/>
          </p:nvPr>
        </p:nvSpPr>
        <p:spPr bwMode="auto">
          <a:xfrm>
            <a:off x="1066800" y="2103438"/>
            <a:ext cx="10058400" cy="384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7256463" y="6035675"/>
            <a:ext cx="2894012" cy="365125"/>
          </a:xfrm>
          <a:prstGeom prst="rect">
            <a:avLst/>
          </a:prstGeom>
        </p:spPr>
        <p:txBody>
          <a:bodyPr vert="horz" lIns="91440" tIns="45720" rIns="91440" bIns="45720" rtlCol="0" anchor="b"/>
          <a:lstStyle>
            <a:lvl1pPr algn="r" eaLnBrk="1" fontAlgn="auto" hangingPunct="1">
              <a:spcBef>
                <a:spcPts val="0"/>
              </a:spcBef>
              <a:spcAft>
                <a:spcPts val="0"/>
              </a:spcAft>
              <a:defRPr sz="1000" smtClean="0">
                <a:solidFill>
                  <a:schemeClr val="tx1">
                    <a:lumMod val="75000"/>
                    <a:lumOff val="25000"/>
                  </a:schemeClr>
                </a:solidFill>
                <a:latin typeface="+mn-lt"/>
              </a:defRPr>
            </a:lvl1pPr>
          </a:lstStyle>
          <a:p>
            <a:pPr>
              <a:defRPr/>
            </a:pPr>
            <a:fld id="{8A891E54-EC43-4C1B-AA7B-C7593352CB75}" type="datetime1">
              <a:rPr lang="en-US"/>
              <a:pPr>
                <a:defRPr/>
              </a:pPr>
              <a:t>1/22/2021</a:t>
            </a:fld>
            <a:endParaRPr lang="en-US"/>
          </a:p>
        </p:txBody>
      </p:sp>
      <p:sp>
        <p:nvSpPr>
          <p:cNvPr id="5" name="Footer Placeholder 4"/>
          <p:cNvSpPr>
            <a:spLocks noGrp="1"/>
          </p:cNvSpPr>
          <p:nvPr>
            <p:ph type="ftr" sz="quarter" idx="3"/>
          </p:nvPr>
        </p:nvSpPr>
        <p:spPr>
          <a:xfrm>
            <a:off x="1066800" y="6035675"/>
            <a:ext cx="5816600" cy="365125"/>
          </a:xfrm>
          <a:prstGeom prst="rect">
            <a:avLst/>
          </a:prstGeom>
        </p:spPr>
        <p:txBody>
          <a:bodyPr vert="horz" lIns="91440" tIns="45720" rIns="91440" bIns="45720" rtlCol="0" anchor="b"/>
          <a:lstStyle>
            <a:lvl1pPr algn="l" eaLnBrk="1" fontAlgn="auto" hangingPunct="1">
              <a:spcBef>
                <a:spcPts val="0"/>
              </a:spcBef>
              <a:spcAft>
                <a:spcPts val="0"/>
              </a:spcAft>
              <a:defRPr sz="1000" dirty="0">
                <a:solidFill>
                  <a:schemeClr val="tx1">
                    <a:lumMod val="85000"/>
                    <a:lumOff val="1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10287000" y="6035675"/>
            <a:ext cx="838200" cy="365125"/>
          </a:xfrm>
          <a:prstGeom prst="rect">
            <a:avLst/>
          </a:prstGeom>
        </p:spPr>
        <p:txBody>
          <a:bodyPr vert="horz" lIns="91440" tIns="45720" rIns="91440" bIns="45720" rtlCol="0" anchor="b"/>
          <a:lstStyle>
            <a:lvl1pPr algn="r" eaLnBrk="1" fontAlgn="auto" hangingPunct="1">
              <a:spcBef>
                <a:spcPts val="0"/>
              </a:spcBef>
              <a:spcAft>
                <a:spcPts val="0"/>
              </a:spcAft>
              <a:defRPr sz="1000" smtClean="0">
                <a:solidFill>
                  <a:schemeClr val="tx1">
                    <a:lumMod val="75000"/>
                    <a:lumOff val="25000"/>
                  </a:schemeClr>
                </a:solidFill>
                <a:latin typeface="+mn-lt"/>
              </a:defRPr>
            </a:lvl1pPr>
          </a:lstStyle>
          <a:p>
            <a:pPr>
              <a:defRPr/>
            </a:pPr>
            <a:fld id="{8C1879F7-41F7-436F-9CBC-C3A72E0B727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09" r:id="rId1"/>
    <p:sldLayoutId id="2147483802" r:id="rId2"/>
    <p:sldLayoutId id="2147483810" r:id="rId3"/>
    <p:sldLayoutId id="2147483803" r:id="rId4"/>
    <p:sldLayoutId id="2147483804" r:id="rId5"/>
    <p:sldLayoutId id="2147483805" r:id="rId6"/>
    <p:sldLayoutId id="2147483806" r:id="rId7"/>
    <p:sldLayoutId id="2147483811" r:id="rId8"/>
    <p:sldLayoutId id="2147483812" r:id="rId9"/>
    <p:sldLayoutId id="2147483807" r:id="rId10"/>
    <p:sldLayoutId id="2147483808" r:id="rId11"/>
  </p:sldLayoutIdLst>
  <p:hf sldNum="0" hdr="0" ftr="0" dt="0"/>
  <p:txStyles>
    <p:titleStyle>
      <a:lvl1pPr algn="l" rtl="0" fontAlgn="base">
        <a:lnSpc>
          <a:spcPct val="90000"/>
        </a:lnSpc>
        <a:spcBef>
          <a:spcPct val="0"/>
        </a:spcBef>
        <a:spcAft>
          <a:spcPct val="0"/>
        </a:spcAft>
        <a:defRPr lang="en-US" sz="4800" i="1" kern="1200" spc="-70" dirty="0">
          <a:solidFill>
            <a:srgbClr val="262626"/>
          </a:solidFill>
          <a:latin typeface="+mj-lt"/>
          <a:ea typeface="+mn-ea"/>
          <a:cs typeface="+mn-cs"/>
        </a:defRPr>
      </a:lvl1pPr>
      <a:lvl2pPr algn="l" rtl="0" fontAlgn="base">
        <a:lnSpc>
          <a:spcPct val="90000"/>
        </a:lnSpc>
        <a:spcBef>
          <a:spcPct val="0"/>
        </a:spcBef>
        <a:spcAft>
          <a:spcPct val="0"/>
        </a:spcAft>
        <a:defRPr sz="4800" i="1">
          <a:solidFill>
            <a:srgbClr val="262626"/>
          </a:solidFill>
          <a:latin typeface="Goudy Old Style" panose="02020502050305020303" pitchFamily="18" charset="0"/>
        </a:defRPr>
      </a:lvl2pPr>
      <a:lvl3pPr algn="l" rtl="0" fontAlgn="base">
        <a:lnSpc>
          <a:spcPct val="90000"/>
        </a:lnSpc>
        <a:spcBef>
          <a:spcPct val="0"/>
        </a:spcBef>
        <a:spcAft>
          <a:spcPct val="0"/>
        </a:spcAft>
        <a:defRPr sz="4800" i="1">
          <a:solidFill>
            <a:srgbClr val="262626"/>
          </a:solidFill>
          <a:latin typeface="Goudy Old Style" panose="02020502050305020303" pitchFamily="18" charset="0"/>
        </a:defRPr>
      </a:lvl3pPr>
      <a:lvl4pPr algn="l" rtl="0" fontAlgn="base">
        <a:lnSpc>
          <a:spcPct val="90000"/>
        </a:lnSpc>
        <a:spcBef>
          <a:spcPct val="0"/>
        </a:spcBef>
        <a:spcAft>
          <a:spcPct val="0"/>
        </a:spcAft>
        <a:defRPr sz="4800" i="1">
          <a:solidFill>
            <a:srgbClr val="262626"/>
          </a:solidFill>
          <a:latin typeface="Goudy Old Style" panose="02020502050305020303" pitchFamily="18" charset="0"/>
        </a:defRPr>
      </a:lvl4pPr>
      <a:lvl5pPr algn="l" rtl="0" fontAlgn="base">
        <a:lnSpc>
          <a:spcPct val="90000"/>
        </a:lnSpc>
        <a:spcBef>
          <a:spcPct val="0"/>
        </a:spcBef>
        <a:spcAft>
          <a:spcPct val="0"/>
        </a:spcAft>
        <a:defRPr sz="4800" i="1">
          <a:solidFill>
            <a:srgbClr val="262626"/>
          </a:solidFill>
          <a:latin typeface="Goudy Old Style" panose="02020502050305020303" pitchFamily="18" charset="0"/>
        </a:defRPr>
      </a:lvl5pPr>
      <a:lvl6pPr marL="457200" algn="l" rtl="0" fontAlgn="base">
        <a:lnSpc>
          <a:spcPct val="90000"/>
        </a:lnSpc>
        <a:spcBef>
          <a:spcPct val="0"/>
        </a:spcBef>
        <a:spcAft>
          <a:spcPct val="0"/>
        </a:spcAft>
        <a:defRPr sz="4800" i="1">
          <a:solidFill>
            <a:srgbClr val="262626"/>
          </a:solidFill>
          <a:latin typeface="Goudy Old Style" panose="02020502050305020303" pitchFamily="18" charset="0"/>
        </a:defRPr>
      </a:lvl6pPr>
      <a:lvl7pPr marL="914400" algn="l" rtl="0" fontAlgn="base">
        <a:lnSpc>
          <a:spcPct val="90000"/>
        </a:lnSpc>
        <a:spcBef>
          <a:spcPct val="0"/>
        </a:spcBef>
        <a:spcAft>
          <a:spcPct val="0"/>
        </a:spcAft>
        <a:defRPr sz="4800" i="1">
          <a:solidFill>
            <a:srgbClr val="262626"/>
          </a:solidFill>
          <a:latin typeface="Goudy Old Style" panose="02020502050305020303" pitchFamily="18" charset="0"/>
        </a:defRPr>
      </a:lvl7pPr>
      <a:lvl8pPr marL="1371600" algn="l" rtl="0" fontAlgn="base">
        <a:lnSpc>
          <a:spcPct val="90000"/>
        </a:lnSpc>
        <a:spcBef>
          <a:spcPct val="0"/>
        </a:spcBef>
        <a:spcAft>
          <a:spcPct val="0"/>
        </a:spcAft>
        <a:defRPr sz="4800" i="1">
          <a:solidFill>
            <a:srgbClr val="262626"/>
          </a:solidFill>
          <a:latin typeface="Goudy Old Style" panose="02020502050305020303" pitchFamily="18" charset="0"/>
        </a:defRPr>
      </a:lvl8pPr>
      <a:lvl9pPr marL="1828800" algn="l" rtl="0" fontAlgn="base">
        <a:lnSpc>
          <a:spcPct val="90000"/>
        </a:lnSpc>
        <a:spcBef>
          <a:spcPct val="0"/>
        </a:spcBef>
        <a:spcAft>
          <a:spcPct val="0"/>
        </a:spcAft>
        <a:defRPr sz="4800" i="1">
          <a:solidFill>
            <a:srgbClr val="262626"/>
          </a:solidFill>
          <a:latin typeface="Goudy Old Style" panose="02020502050305020303" pitchFamily="18" charset="0"/>
        </a:defRPr>
      </a:lvl9pPr>
    </p:titleStyle>
    <p:bodyStyle>
      <a:lvl1pPr marL="182563" indent="-182563" algn="l" rtl="0" fontAlgn="base">
        <a:lnSpc>
          <a:spcPct val="110000"/>
        </a:lnSpc>
        <a:spcBef>
          <a:spcPts val="900"/>
        </a:spcBef>
        <a:spcAft>
          <a:spcPct val="0"/>
        </a:spcAft>
        <a:buClr>
          <a:srgbClr val="262626"/>
        </a:buClr>
        <a:buFont typeface="Garamond" panose="02020404030301010803" pitchFamily="18" charset="0"/>
        <a:buChar char="◦"/>
        <a:defRPr sz="1700" kern="1200">
          <a:solidFill>
            <a:schemeClr val="tx1"/>
          </a:solidFill>
          <a:latin typeface="+mn-lt"/>
          <a:ea typeface="+mn-ea"/>
          <a:cs typeface="+mn-cs"/>
        </a:defRPr>
      </a:lvl1pPr>
      <a:lvl2pPr marL="457200" indent="-182563" algn="l" rtl="0" fontAlgn="base">
        <a:lnSpc>
          <a:spcPct val="110000"/>
        </a:lnSpc>
        <a:spcBef>
          <a:spcPts val="500"/>
        </a:spcBef>
        <a:spcAft>
          <a:spcPct val="0"/>
        </a:spcAft>
        <a:buClr>
          <a:srgbClr val="262626"/>
        </a:buClr>
        <a:buFont typeface="Garamond" panose="02020404030301010803" pitchFamily="18" charset="0"/>
        <a:buChar char="◦"/>
        <a:defRPr sz="1500" kern="1200">
          <a:solidFill>
            <a:schemeClr val="tx1"/>
          </a:solidFill>
          <a:latin typeface="+mn-lt"/>
          <a:ea typeface="+mn-ea"/>
          <a:cs typeface="+mn-cs"/>
        </a:defRPr>
      </a:lvl2pPr>
      <a:lvl3pPr marL="730250" indent="-182563" algn="l" rtl="0" fontAlgn="base">
        <a:lnSpc>
          <a:spcPct val="110000"/>
        </a:lnSpc>
        <a:spcBef>
          <a:spcPts val="500"/>
        </a:spcBef>
        <a:spcAft>
          <a:spcPct val="0"/>
        </a:spcAft>
        <a:buClr>
          <a:srgbClr val="262626"/>
        </a:buClr>
        <a:buFont typeface="Garamond" panose="02020404030301010803" pitchFamily="18" charset="0"/>
        <a:buChar char="◦"/>
        <a:defRPr sz="1300" kern="1200">
          <a:solidFill>
            <a:schemeClr val="tx1"/>
          </a:solidFill>
          <a:latin typeface="+mn-lt"/>
          <a:ea typeface="+mn-ea"/>
          <a:cs typeface="+mn-cs"/>
        </a:defRPr>
      </a:lvl3pPr>
      <a:lvl4pPr marL="1004888" indent="-182563" algn="l" rtl="0" fontAlgn="base">
        <a:lnSpc>
          <a:spcPct val="110000"/>
        </a:lnSpc>
        <a:spcBef>
          <a:spcPts val="500"/>
        </a:spcBef>
        <a:spcAft>
          <a:spcPct val="0"/>
        </a:spcAft>
        <a:buClr>
          <a:srgbClr val="262626"/>
        </a:buClr>
        <a:buFont typeface="Garamond" panose="02020404030301010803" pitchFamily="18" charset="0"/>
        <a:buChar char="◦"/>
        <a:defRPr sz="1300" kern="1200">
          <a:solidFill>
            <a:schemeClr val="tx1"/>
          </a:solidFill>
          <a:latin typeface="+mn-lt"/>
          <a:ea typeface="+mn-ea"/>
          <a:cs typeface="+mn-cs"/>
        </a:defRPr>
      </a:lvl4pPr>
      <a:lvl5pPr marL="1279525" indent="-182563" algn="l" rtl="0" fontAlgn="base">
        <a:lnSpc>
          <a:spcPct val="110000"/>
        </a:lnSpc>
        <a:spcBef>
          <a:spcPts val="500"/>
        </a:spcBef>
        <a:spcAft>
          <a:spcPct val="0"/>
        </a:spcAft>
        <a:buClr>
          <a:srgbClr val="262626"/>
        </a:buClr>
        <a:buFont typeface="Garamond" panose="02020404030301010803" pitchFamily="18" charset="0"/>
        <a:buChar char="◦"/>
        <a:defRPr sz="13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 name="Rectangle 95">
            <a:extLst>
              <a:ext uri="{FF2B5EF4-FFF2-40B4-BE49-F238E27FC236}">
                <a16:creationId xmlns:a16="http://schemas.microsoft.com/office/drawing/2014/main" id="{1DAC2350-FA6C-4B24-9A17-926C160E8CD9}"/>
              </a:ext>
              <a:ext uri="{C183D7F6-B498-43B3-948B-1728B52AA6E4}"/>
            </a:extLst>
          </p:cNvPr>
          <p:cNvSpPr>
            <a:spLocks noGrp="1" noRot="1" noChangeAspect="1" noMove="1" noResize="1" noEditPoints="1" noAdjustHandles="1" noChangeArrowheads="1" noChangeShapeType="1" noTextEdit="1"/>
          </p:cNvSpPr>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p:nvSpPr>
          <p:cNvPr id="94" name="Rectangle 97">
            <a:extLst>
              <a:ext uri="{FF2B5EF4-FFF2-40B4-BE49-F238E27FC236}">
                <a16:creationId xmlns:a16="http://schemas.microsoft.com/office/drawing/2014/main" id="{2A637C44-0146-4C54-A1A1-57BC8E6C3C2B}"/>
              </a:ext>
              <a:ext uri="{C183D7F6-B498-43B3-948B-1728B52AA6E4}"/>
            </a:extLst>
          </p:cNvPr>
          <p:cNvSpPr>
            <a:spLocks noGrp="1" noRot="1" noChangeAspect="1" noMove="1" noResize="1" noEditPoints="1" noAdjustHandles="1" noChangeArrowheads="1" noChangeShapeType="1" noTextEdit="1"/>
          </p:cNvSpPr>
          <p:nvPr/>
        </p:nvSpPr>
        <p:spPr>
          <a:xfrm>
            <a:off x="615950" y="622300"/>
            <a:ext cx="10955338" cy="5613400"/>
          </a:xfrm>
          <a:prstGeom prst="rect">
            <a:avLst/>
          </a:prstGeom>
          <a:solidFill>
            <a:schemeClr val="bg1">
              <a:lumMod val="75000"/>
              <a:lumOff val="25000"/>
            </a:schemeClr>
          </a:solidFill>
          <a:ln w="6350" cap="sq" cmpd="sng" algn="ctr">
            <a:solidFill>
              <a:schemeClr val="tx1">
                <a:lumMod val="75000"/>
                <a:lumOff val="25000"/>
              </a:schemeClr>
            </a:solidFill>
            <a:prstDash val="solid"/>
            <a:miter lim="800000"/>
          </a:ln>
          <a:effectLst/>
        </p:spPr>
      </p:sp>
      <p:sp>
        <p:nvSpPr>
          <p:cNvPr id="2" name="Title 1"/>
          <p:cNvSpPr>
            <a:spLocks noGrp="1"/>
          </p:cNvSpPr>
          <p:nvPr>
            <p:ph type="ctrTitle"/>
          </p:nvPr>
        </p:nvSpPr>
        <p:spPr>
          <a:xfrm>
            <a:off x="1241425" y="3756025"/>
            <a:ext cx="9732963" cy="1463675"/>
          </a:xfrm>
        </p:spPr>
        <p:txBody>
          <a:bodyPr/>
          <a:lstStyle/>
          <a:p>
            <a:pPr fontAlgn="auto">
              <a:spcAft>
                <a:spcPts val="0"/>
              </a:spcAft>
              <a:defRPr/>
            </a:pPr>
            <a:r>
              <a:rPr sz="4400"/>
              <a:t/>
            </a:r>
            <a:br>
              <a:rPr sz="4400"/>
            </a:br>
            <a:r>
              <a:rPr sz="4400">
                <a:cs typeface="Calibri Light"/>
              </a:rPr>
              <a:t>Rite of Election</a:t>
            </a:r>
            <a:endParaRPr sz="4400"/>
          </a:p>
        </p:txBody>
      </p:sp>
      <p:sp>
        <p:nvSpPr>
          <p:cNvPr id="3" name="Subtitle 2"/>
          <p:cNvSpPr>
            <a:spLocks noGrp="1"/>
          </p:cNvSpPr>
          <p:nvPr>
            <p:ph type="subTitle" idx="1"/>
          </p:nvPr>
        </p:nvSpPr>
        <p:spPr>
          <a:xfrm>
            <a:off x="1371600" y="5219700"/>
            <a:ext cx="9517063" cy="639763"/>
          </a:xfrm>
        </p:spPr>
        <p:txBody>
          <a:bodyPr rtlCol="0"/>
          <a:lstStyle/>
          <a:p>
            <a:pPr fontAlgn="auto">
              <a:spcAft>
                <a:spcPts val="0"/>
              </a:spcAft>
              <a:buClr>
                <a:schemeClr val="tx1">
                  <a:lumMod val="85000"/>
                  <a:lumOff val="15000"/>
                </a:schemeClr>
              </a:buClr>
              <a:defRPr/>
            </a:pPr>
            <a:endParaRPr lang="en-US"/>
          </a:p>
        </p:txBody>
      </p:sp>
      <p:sp>
        <p:nvSpPr>
          <p:cNvPr id="100" name="Rectangle 99">
            <a:extLst>
              <a:ext uri="{FF2B5EF4-FFF2-40B4-BE49-F238E27FC236}">
                <a16:creationId xmlns:a16="http://schemas.microsoft.com/office/drawing/2014/main" id="{6AB310E7-DE5C-4964-8CBB-E87A22B5BD59}"/>
              </a:ext>
              <a:ext uri="{C183D7F6-B498-43B3-948B-1728B52AA6E4}"/>
            </a:extLst>
          </p:cNvPr>
          <p:cNvSpPr>
            <a:spLocks noGrp="1" noRot="1" noChangeAspect="1" noMove="1" noResize="1" noEditPoints="1" noAdjustHandles="1" noChangeArrowheads="1" noChangeShapeType="1" noTextEdit="1"/>
          </p:cNvSpPr>
          <p:nvPr/>
        </p:nvSpPr>
        <p:spPr>
          <a:xfrm>
            <a:off x="5135563" y="446088"/>
            <a:ext cx="1920875" cy="7318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2" name="Straight Connector 101">
            <a:extLst>
              <a:ext uri="{FF2B5EF4-FFF2-40B4-BE49-F238E27FC236}">
                <a16:creationId xmlns:a16="http://schemas.microsoft.com/office/drawing/2014/main" id="{BC6D0BA2-2FCA-496D-A55A-C56A7B3E09D8}"/>
              </a:ext>
              <a:ext uri="{C183D7F6-B498-43B3-948B-1728B52AA6E4}"/>
            </a:extLst>
          </p:cNvPr>
          <p:cNvCxnSpPr>
            <a:cxnSpLocks noGrp="1" noRot="1" noChangeAspect="1" noMove="1" noResize="1" noEditPoints="1" noAdjustHandles="1" noChangeArrowheads="1" noChangeShapeType="1"/>
          </p:cNvCxnSpPr>
          <p:nvPr/>
        </p:nvCxnSpPr>
        <p:spPr>
          <a:xfrm>
            <a:off x="5249863" y="446088"/>
            <a:ext cx="0" cy="64135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EA158404-99A1-4EB0-B63C-8744C273AC0A}"/>
              </a:ext>
              <a:ext uri="{C183D7F6-B498-43B3-948B-1728B52AA6E4}"/>
            </a:extLst>
          </p:cNvPr>
          <p:cNvCxnSpPr>
            <a:cxnSpLocks noGrp="1" noRot="1" noChangeAspect="1" noMove="1" noResize="1" noEditPoints="1" noAdjustHandles="1" noChangeArrowheads="1" noChangeShapeType="1"/>
          </p:cNvCxnSpPr>
          <p:nvPr/>
        </p:nvCxnSpPr>
        <p:spPr>
          <a:xfrm>
            <a:off x="6942138" y="446088"/>
            <a:ext cx="0" cy="64135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1848EA8-FE52-4762-AE9B-5D1DD4C33621}"/>
              </a:ext>
              <a:ext uri="{C183D7F6-B498-43B3-948B-1728B52AA6E4}"/>
            </a:extLst>
          </p:cNvPr>
          <p:cNvCxnSpPr>
            <a:cxnSpLocks noGrp="1" noRot="1" noChangeAspect="1" noMove="1" noResize="1" noEditPoints="1" noAdjustHandles="1" noChangeArrowheads="1" noChangeShapeType="1"/>
          </p:cNvCxnSpPr>
          <p:nvPr/>
        </p:nvCxnSpPr>
        <p:spPr>
          <a:xfrm>
            <a:off x="5249863" y="1092200"/>
            <a:ext cx="1692275"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0675" y="1395413"/>
            <a:ext cx="3941763"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D15573D-0E45-4691-B525-471152EC18CD}"/>
              </a:ext>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9E448559-19A4-4252-8C27-54C1DA906F8A}"/>
              </a:ext>
              <a:ext uri="{C183D7F6-B498-43B3-948B-1728B52AA6E4}"/>
            </a:extLst>
          </p:cNvPr>
          <p:cNvSpPr>
            <a:spLocks noGrp="1" noRot="1" noChangeAspect="1" noMove="1" noResize="1" noEditPoints="1" noAdjustHandles="1" noChangeArrowheads="1" noChangeShapeType="1" noTextEdit="1"/>
          </p:cNvSpPr>
          <p:nvPr/>
        </p:nvSpPr>
        <p:spPr>
          <a:xfrm>
            <a:off x="234696" y="237744"/>
            <a:ext cx="4419599" cy="6382512"/>
          </a:xfrm>
          <a:prstGeom prst="rect">
            <a:avLst/>
          </a:prstGeom>
          <a:solidFill>
            <a:schemeClr val="bg1">
              <a:lumMod val="75000"/>
              <a:alpha val="60000"/>
            </a:schemeClr>
          </a:solidFill>
          <a:ln w="6350" cap="flat" cmpd="sng" algn="ctr">
            <a:noFill/>
            <a:prstDash val="solid"/>
          </a:ln>
          <a:effectLst>
            <a:softEdge rad="0"/>
          </a:effectLst>
        </p:spPr>
      </p:sp>
      <p:sp>
        <p:nvSpPr>
          <p:cNvPr id="12" name="Rectangle 11">
            <a:extLst>
              <a:ext uri="{FF2B5EF4-FFF2-40B4-BE49-F238E27FC236}">
                <a16:creationId xmlns:a16="http://schemas.microsoft.com/office/drawing/2014/main" id="{1B19C35E-4E30-4F1D-9FC2-F2FA6191E453}"/>
              </a:ext>
              <a:ext uri="{C183D7F6-B498-43B3-948B-1728B52AA6E4}"/>
            </a:extLst>
          </p:cNvPr>
          <p:cNvSpPr>
            <a:spLocks noGrp="1" noRot="1" noChangeAspect="1" noMove="1" noResize="1" noEditPoints="1" noAdjustHandles="1" noChangeArrowheads="1" noChangeShapeType="1" noTextEdit="1"/>
          </p:cNvSpPr>
          <p:nvPr/>
        </p:nvSpPr>
        <p:spPr>
          <a:xfrm>
            <a:off x="465138" y="466725"/>
            <a:ext cx="3959225" cy="5924550"/>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570075FA-FA39-4D17-B473-93272032A0C3}"/>
              </a:ext>
            </a:extLst>
          </p:cNvPr>
          <p:cNvSpPr>
            <a:spLocks noGrp="1"/>
          </p:cNvSpPr>
          <p:nvPr>
            <p:ph type="title"/>
          </p:nvPr>
        </p:nvSpPr>
        <p:spPr>
          <a:xfrm>
            <a:off x="676275" y="874713"/>
            <a:ext cx="3536950" cy="5094287"/>
          </a:xfrm>
        </p:spPr>
        <p:txBody>
          <a:bodyPr/>
          <a:lstStyle/>
          <a:p>
            <a:pPr algn="ctr" fontAlgn="auto">
              <a:spcAft>
                <a:spcPts val="0"/>
              </a:spcAft>
              <a:defRPr/>
            </a:pPr>
            <a:r>
              <a:rPr sz="4400">
                <a:solidFill>
                  <a:schemeClr val="tx1"/>
                </a:solidFill>
              </a:rPr>
              <a:t>RCIA #120 -</a:t>
            </a:r>
            <a:r>
              <a:rPr sz="4400">
                <a:solidFill>
                  <a:schemeClr val="tx1"/>
                </a:solidFill>
              </a:rPr>
              <a:t/>
            </a:r>
            <a:br>
              <a:rPr sz="4400">
                <a:solidFill>
                  <a:schemeClr val="tx1"/>
                </a:solidFill>
              </a:rPr>
            </a:br>
            <a:r>
              <a:rPr sz="4400">
                <a:solidFill>
                  <a:schemeClr val="tx1"/>
                </a:solidFill>
              </a:rPr>
              <a:t>What needs to have happened before the Rite of Election?</a:t>
            </a:r>
          </a:p>
        </p:txBody>
      </p:sp>
      <p:sp>
        <p:nvSpPr>
          <p:cNvPr id="3" name="Content Placeholder 2">
            <a:extLst>
              <a:ext uri="{FF2B5EF4-FFF2-40B4-BE49-F238E27FC236}">
                <a16:creationId xmlns:a16="http://schemas.microsoft.com/office/drawing/2014/main" id="{2913FDBA-AE5C-4AB7-9CA9-AA2C9156A6C9}"/>
              </a:ext>
            </a:extLst>
          </p:cNvPr>
          <p:cNvSpPr>
            <a:spLocks noGrp="1"/>
          </p:cNvSpPr>
          <p:nvPr>
            <p:ph idx="1"/>
          </p:nvPr>
        </p:nvSpPr>
        <p:spPr>
          <a:xfrm>
            <a:off x="5478463" y="558800"/>
            <a:ext cx="5646737" cy="5995988"/>
          </a:xfrm>
        </p:spPr>
        <p:txBody>
          <a:bodyPr rtlCol="0" anchor="ctr">
            <a:noAutofit/>
          </a:bodyPr>
          <a:lstStyle/>
          <a:p>
            <a:pPr marL="182880" indent="-182880" fontAlgn="auto">
              <a:spcAft>
                <a:spcPts val="0"/>
              </a:spcAft>
              <a:buClr>
                <a:schemeClr val="tx1">
                  <a:lumMod val="85000"/>
                  <a:lumOff val="15000"/>
                </a:schemeClr>
              </a:buClr>
              <a:defRPr/>
            </a:pPr>
            <a:r>
              <a:rPr lang="en-US" sz="2800" i="1" dirty="0">
                <a:ea typeface="+mn-lt"/>
                <a:cs typeface="+mn-lt"/>
              </a:rPr>
              <a:t>#120 Before the rite of election is celebrated, the catechumens are expected to have undergone a conversion in mind and in action and to have developed a sufficient acquaintance with Christian teaching as well as a spirit of faith and charity.   With deliberate will and an enlightened faith they must have the intention to receive the sacraments of the Church, a resolve they will express publicly in the actual celebration of the rite.</a:t>
            </a:r>
            <a:endParaRPr lang="en-US" sz="2800" dirty="0"/>
          </a:p>
          <a:p>
            <a:pPr marL="182880" indent="-182880" fontAlgn="auto">
              <a:spcAft>
                <a:spcPts val="0"/>
              </a:spcAft>
              <a:defRPr/>
            </a:pPr>
            <a:endParaRPr lang="en-US" sz="2000"/>
          </a:p>
          <a:p>
            <a:pPr marL="182880" indent="-182880" fontAlgn="auto">
              <a:spcAft>
                <a:spcPts val="0"/>
              </a:spcAft>
              <a:defRPr/>
            </a:pPr>
            <a:endParaRPr lang="en-US" sz="2000"/>
          </a:p>
        </p:txBody>
      </p:sp>
    </p:spTree>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4737801-B9D6-4A08-BD77-23010A80227A}"/>
              </a:ext>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25FABD39-C757-461E-A681-DC273648402D}"/>
              </a:ext>
              <a:ext uri="{C183D7F6-B498-43B3-948B-1728B52AA6E4}"/>
            </a:extLst>
          </p:cNvPr>
          <p:cNvSpPr>
            <a:spLocks noGrp="1" noRot="1" noChangeAspect="1" noMove="1" noResize="1" noEditPoints="1" noAdjustHandles="1" noChangeArrowheads="1" noChangeShapeType="1" noTextEdit="1"/>
          </p:cNvSpPr>
          <p:nvPr/>
        </p:nvSpPr>
        <p:spPr>
          <a:xfrm>
            <a:off x="453190" y="572613"/>
            <a:ext cx="11281609" cy="2396079"/>
          </a:xfrm>
          <a:prstGeom prst="rect">
            <a:avLst/>
          </a:prstGeom>
          <a:solidFill>
            <a:schemeClr val="accent1"/>
          </a:solidFill>
          <a:ln w="6350" cap="flat" cmpd="sng" algn="ctr">
            <a:noFill/>
            <a:prstDash val="solid"/>
          </a:ln>
          <a:effectLst>
            <a:outerShdw blurRad="50800" algn="ctr" rotWithShape="0">
              <a:prstClr val="black">
                <a:alpha val="66000"/>
              </a:prstClr>
            </a:outerShdw>
            <a:softEdge rad="0"/>
          </a:effectLst>
        </p:spPr>
      </p:sp>
      <p:sp>
        <p:nvSpPr>
          <p:cNvPr id="16390" name="Rectangle 11"/>
          <p:cNvSpPr>
            <a:spLocks noGrp="1" noRot="1" noChangeAspect="1" noMove="1" noResize="1" noEditPoints="1" noAdjustHandles="1" noChangeArrowheads="1" noChangeShapeType="1" noTextEdit="1"/>
          </p:cNvSpPr>
          <p:nvPr/>
        </p:nvSpPr>
        <p:spPr bwMode="auto">
          <a:xfrm>
            <a:off x="615950" y="736600"/>
            <a:ext cx="10955338" cy="2066925"/>
          </a:xfrm>
          <a:prstGeom prst="rect">
            <a:avLst/>
          </a:prstGeom>
          <a:noFill/>
          <a:ln w="6350" cap="sq" algn="ctr">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 name="Title 1">
            <a:extLst>
              <a:ext uri="{FF2B5EF4-FFF2-40B4-BE49-F238E27FC236}">
                <a16:creationId xmlns:a16="http://schemas.microsoft.com/office/drawing/2014/main" id="{EB83091B-DD76-4D23-AD10-27B315C1ADDD}"/>
              </a:ext>
            </a:extLst>
          </p:cNvPr>
          <p:cNvSpPr>
            <a:spLocks noGrp="1"/>
          </p:cNvSpPr>
          <p:nvPr>
            <p:ph type="title"/>
          </p:nvPr>
        </p:nvSpPr>
        <p:spPr>
          <a:xfrm>
            <a:off x="1066800" y="1089025"/>
            <a:ext cx="10058400" cy="1371600"/>
          </a:xfrm>
        </p:spPr>
        <p:txBody>
          <a:bodyPr/>
          <a:lstStyle/>
          <a:p>
            <a:pPr algn="ctr" fontAlgn="auto">
              <a:spcAft>
                <a:spcPts val="0"/>
              </a:spcAft>
              <a:defRPr/>
            </a:pPr>
            <a:r>
              <a:rPr>
                <a:solidFill>
                  <a:srgbClr val="FFFFFF"/>
                </a:solidFill>
              </a:rPr>
              <a:t>Rite of Election - #</a:t>
            </a:r>
            <a:r>
              <a:rPr>
                <a:solidFill>
                  <a:srgbClr val="FFFFFF"/>
                </a:solidFill>
              </a:rPr>
              <a:t>120</a:t>
            </a:r>
          </a:p>
        </p:txBody>
      </p:sp>
      <p:sp>
        <p:nvSpPr>
          <p:cNvPr id="16392" name="Content Placeholder 2"/>
          <p:cNvSpPr>
            <a:spLocks noGrp="1"/>
          </p:cNvSpPr>
          <p:nvPr>
            <p:ph idx="1"/>
          </p:nvPr>
        </p:nvSpPr>
        <p:spPr>
          <a:xfrm>
            <a:off x="1409700" y="3429000"/>
            <a:ext cx="9372600" cy="2508250"/>
          </a:xfrm>
        </p:spPr>
        <p:txBody>
          <a:bodyPr/>
          <a:lstStyle/>
          <a:p>
            <a:r>
              <a:rPr lang="en-US" altLang="en-US" sz="3600" smtClean="0"/>
              <a:t>Conversion in mind and action</a:t>
            </a:r>
          </a:p>
          <a:p>
            <a:r>
              <a:rPr lang="en-US" altLang="en-US" sz="3600" smtClean="0"/>
              <a:t>Acquaintance with Christian teaching</a:t>
            </a:r>
          </a:p>
          <a:p>
            <a:r>
              <a:rPr lang="en-US" altLang="en-US" sz="3600" smtClean="0"/>
              <a:t>Spirit of faith and charity</a:t>
            </a:r>
          </a:p>
          <a:p>
            <a:r>
              <a:rPr lang="en-US" altLang="en-US" sz="3600" smtClean="0"/>
              <a:t>Intention to receive the sacraments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4737801-B9D6-4A08-BD77-23010A80227A}"/>
              </a:ext>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25FABD39-C757-461E-A681-DC273648402D}"/>
              </a:ext>
              <a:ext uri="{C183D7F6-B498-43B3-948B-1728B52AA6E4}"/>
            </a:extLst>
          </p:cNvPr>
          <p:cNvSpPr>
            <a:spLocks noGrp="1" noRot="1" noChangeAspect="1" noMove="1" noResize="1" noEditPoints="1" noAdjustHandles="1" noChangeArrowheads="1" noChangeShapeType="1" noTextEdit="1"/>
          </p:cNvSpPr>
          <p:nvPr/>
        </p:nvSpPr>
        <p:spPr>
          <a:xfrm>
            <a:off x="453190" y="572613"/>
            <a:ext cx="11281609" cy="2396079"/>
          </a:xfrm>
          <a:prstGeom prst="rect">
            <a:avLst/>
          </a:prstGeom>
          <a:solidFill>
            <a:schemeClr val="accent1"/>
          </a:solidFill>
          <a:ln w="6350" cap="flat" cmpd="sng" algn="ctr">
            <a:noFill/>
            <a:prstDash val="solid"/>
          </a:ln>
          <a:effectLst>
            <a:outerShdw blurRad="50800" algn="ctr" rotWithShape="0">
              <a:prstClr val="black">
                <a:alpha val="66000"/>
              </a:prstClr>
            </a:outerShdw>
            <a:softEdge rad="0"/>
          </a:effectLst>
        </p:spPr>
      </p:sp>
      <p:sp>
        <p:nvSpPr>
          <p:cNvPr id="17414" name="Rectangle 11"/>
          <p:cNvSpPr>
            <a:spLocks noGrp="1" noRot="1" noChangeAspect="1" noMove="1" noResize="1" noEditPoints="1" noAdjustHandles="1" noChangeArrowheads="1" noChangeShapeType="1" noTextEdit="1"/>
          </p:cNvSpPr>
          <p:nvPr/>
        </p:nvSpPr>
        <p:spPr bwMode="auto">
          <a:xfrm>
            <a:off x="615950" y="736600"/>
            <a:ext cx="10955338" cy="2066925"/>
          </a:xfrm>
          <a:prstGeom prst="rect">
            <a:avLst/>
          </a:prstGeom>
          <a:noFill/>
          <a:ln w="6350" cap="sq" algn="ctr">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 name="Title 1">
            <a:extLst>
              <a:ext uri="{FF2B5EF4-FFF2-40B4-BE49-F238E27FC236}">
                <a16:creationId xmlns:a16="http://schemas.microsoft.com/office/drawing/2014/main" id="{3252BFE6-4B2F-436A-8C68-0834C0B12103}"/>
              </a:ext>
            </a:extLst>
          </p:cNvPr>
          <p:cNvSpPr>
            <a:spLocks noGrp="1"/>
          </p:cNvSpPr>
          <p:nvPr>
            <p:ph type="title"/>
          </p:nvPr>
        </p:nvSpPr>
        <p:spPr>
          <a:xfrm>
            <a:off x="1066800" y="1089025"/>
            <a:ext cx="10058400" cy="1371600"/>
          </a:xfrm>
        </p:spPr>
        <p:txBody>
          <a:bodyPr/>
          <a:lstStyle/>
          <a:p>
            <a:pPr algn="ctr" fontAlgn="auto">
              <a:spcAft>
                <a:spcPts val="0"/>
              </a:spcAft>
              <a:defRPr/>
            </a:pPr>
            <a:r>
              <a:rPr>
                <a:solidFill>
                  <a:srgbClr val="FFFFFF"/>
                </a:solidFill>
              </a:rPr>
              <a:t>Questions asked during the Rite</a:t>
            </a:r>
          </a:p>
        </p:txBody>
      </p:sp>
      <p:sp>
        <p:nvSpPr>
          <p:cNvPr id="17416" name="Content Placeholder 2"/>
          <p:cNvSpPr>
            <a:spLocks noGrp="1"/>
          </p:cNvSpPr>
          <p:nvPr>
            <p:ph idx="1"/>
          </p:nvPr>
        </p:nvSpPr>
        <p:spPr>
          <a:xfrm>
            <a:off x="1409700" y="3429000"/>
            <a:ext cx="9372600" cy="2508250"/>
          </a:xfrm>
        </p:spPr>
        <p:txBody>
          <a:bodyPr/>
          <a:lstStyle/>
          <a:p>
            <a:r>
              <a:rPr lang="en-US" altLang="en-US" sz="2800" smtClean="0"/>
              <a:t>Have they faithfully listened to God's word proclaimed by the Church?</a:t>
            </a:r>
          </a:p>
          <a:p>
            <a:r>
              <a:rPr lang="en-US" altLang="en-US" sz="2800" smtClean="0"/>
              <a:t>Have they responded to that word and begun to walk in God's presence?</a:t>
            </a:r>
          </a:p>
          <a:p>
            <a:r>
              <a:rPr lang="en-US" altLang="en-US" sz="2800" smtClean="0"/>
              <a:t>Have they shared the company of their Christian brothers and sisters and joined with them in prayer?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4737801-B9D6-4A08-BD77-23010A80227A}"/>
              </a:ext>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25FABD39-C757-461E-A681-DC273648402D}"/>
              </a:ext>
              <a:ext uri="{C183D7F6-B498-43B3-948B-1728B52AA6E4}"/>
            </a:extLst>
          </p:cNvPr>
          <p:cNvSpPr>
            <a:spLocks noGrp="1" noRot="1" noChangeAspect="1" noMove="1" noResize="1" noEditPoints="1" noAdjustHandles="1" noChangeArrowheads="1" noChangeShapeType="1" noTextEdit="1"/>
          </p:cNvSpPr>
          <p:nvPr/>
        </p:nvSpPr>
        <p:spPr>
          <a:xfrm>
            <a:off x="453190" y="572613"/>
            <a:ext cx="11281609" cy="2396079"/>
          </a:xfrm>
          <a:prstGeom prst="rect">
            <a:avLst/>
          </a:prstGeom>
          <a:solidFill>
            <a:schemeClr val="accent1"/>
          </a:solidFill>
          <a:ln w="6350" cap="flat" cmpd="sng" algn="ctr">
            <a:noFill/>
            <a:prstDash val="solid"/>
          </a:ln>
          <a:effectLst>
            <a:outerShdw blurRad="50800" algn="ctr" rotWithShape="0">
              <a:prstClr val="black">
                <a:alpha val="66000"/>
              </a:prstClr>
            </a:outerShdw>
            <a:softEdge rad="0"/>
          </a:effectLst>
        </p:spPr>
      </p:sp>
      <p:sp>
        <p:nvSpPr>
          <p:cNvPr id="18438" name="Rectangle 11"/>
          <p:cNvSpPr>
            <a:spLocks noGrp="1" noRot="1" noChangeAspect="1" noMove="1" noResize="1" noEditPoints="1" noAdjustHandles="1" noChangeArrowheads="1" noChangeShapeType="1" noTextEdit="1"/>
          </p:cNvSpPr>
          <p:nvPr/>
        </p:nvSpPr>
        <p:spPr bwMode="auto">
          <a:xfrm>
            <a:off x="615950" y="736600"/>
            <a:ext cx="10955338" cy="2066925"/>
          </a:xfrm>
          <a:prstGeom prst="rect">
            <a:avLst/>
          </a:prstGeom>
          <a:noFill/>
          <a:ln w="6350" cap="sq" algn="ctr">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 name="Title 1">
            <a:extLst>
              <a:ext uri="{FF2B5EF4-FFF2-40B4-BE49-F238E27FC236}">
                <a16:creationId xmlns:a16="http://schemas.microsoft.com/office/drawing/2014/main" id="{490B229E-8F02-4CA1-B2A8-4AA7ADC9BEE9}"/>
              </a:ext>
            </a:extLst>
          </p:cNvPr>
          <p:cNvSpPr>
            <a:spLocks noGrp="1"/>
          </p:cNvSpPr>
          <p:nvPr>
            <p:ph type="title"/>
          </p:nvPr>
        </p:nvSpPr>
        <p:spPr>
          <a:xfrm>
            <a:off x="1066800" y="1089025"/>
            <a:ext cx="10058400" cy="1371600"/>
          </a:xfrm>
        </p:spPr>
        <p:txBody>
          <a:bodyPr/>
          <a:lstStyle/>
          <a:p>
            <a:pPr algn="ctr" fontAlgn="auto">
              <a:spcAft>
                <a:spcPts val="0"/>
              </a:spcAft>
              <a:defRPr/>
            </a:pPr>
            <a:r>
              <a:rPr>
                <a:solidFill>
                  <a:srgbClr val="FFFFFF"/>
                </a:solidFill>
              </a:rPr>
              <a:t>Affirmation of the Catechumenate</a:t>
            </a:r>
          </a:p>
        </p:txBody>
      </p:sp>
      <p:sp>
        <p:nvSpPr>
          <p:cNvPr id="18440" name="Content Placeholder 2"/>
          <p:cNvSpPr>
            <a:spLocks noGrp="1"/>
          </p:cNvSpPr>
          <p:nvPr>
            <p:ph idx="1"/>
          </p:nvPr>
        </p:nvSpPr>
        <p:spPr>
          <a:xfrm>
            <a:off x="1409700" y="3429000"/>
            <a:ext cx="9372600" cy="2508250"/>
          </a:xfrm>
        </p:spPr>
        <p:txBody>
          <a:bodyPr/>
          <a:lstStyle/>
          <a:p>
            <a:r>
              <a:rPr lang="en-US" altLang="en-US" sz="2800" smtClean="0"/>
              <a:t>#75</a:t>
            </a:r>
          </a:p>
          <a:p>
            <a:r>
              <a:rPr lang="en-US" altLang="en-US" sz="2800" smtClean="0"/>
              <a:t>Word </a:t>
            </a:r>
          </a:p>
          <a:p>
            <a:r>
              <a:rPr lang="en-US" altLang="en-US" sz="2800" smtClean="0"/>
              <a:t>Worship</a:t>
            </a:r>
          </a:p>
          <a:p>
            <a:r>
              <a:rPr lang="en-US" altLang="en-US" sz="2800" smtClean="0"/>
              <a:t>Community</a:t>
            </a:r>
          </a:p>
          <a:p>
            <a:r>
              <a:rPr lang="en-US" altLang="en-US" sz="2800" smtClean="0"/>
              <a:t>Service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4737801-B9D6-4A08-BD77-23010A80227A}"/>
              </a:ext>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25FABD39-C757-461E-A681-DC273648402D}"/>
              </a:ext>
              <a:ext uri="{C183D7F6-B498-43B3-948B-1728B52AA6E4}"/>
            </a:extLst>
          </p:cNvPr>
          <p:cNvSpPr>
            <a:spLocks noGrp="1" noRot="1" noChangeAspect="1" noMove="1" noResize="1" noEditPoints="1" noAdjustHandles="1" noChangeArrowheads="1" noChangeShapeType="1" noTextEdit="1"/>
          </p:cNvSpPr>
          <p:nvPr/>
        </p:nvSpPr>
        <p:spPr>
          <a:xfrm>
            <a:off x="453190" y="572613"/>
            <a:ext cx="11281609" cy="2396079"/>
          </a:xfrm>
          <a:prstGeom prst="rect">
            <a:avLst/>
          </a:prstGeom>
          <a:solidFill>
            <a:schemeClr val="accent1"/>
          </a:solidFill>
          <a:ln w="6350" cap="flat" cmpd="sng" algn="ctr">
            <a:noFill/>
            <a:prstDash val="solid"/>
          </a:ln>
          <a:effectLst>
            <a:outerShdw blurRad="50800" algn="ctr" rotWithShape="0">
              <a:prstClr val="black">
                <a:alpha val="66000"/>
              </a:prstClr>
            </a:outerShdw>
            <a:softEdge rad="0"/>
          </a:effectLst>
        </p:spPr>
      </p:sp>
      <p:sp>
        <p:nvSpPr>
          <p:cNvPr id="19462" name="Rectangle 11"/>
          <p:cNvSpPr>
            <a:spLocks noGrp="1" noRot="1" noChangeAspect="1" noMove="1" noResize="1" noEditPoints="1" noAdjustHandles="1" noChangeArrowheads="1" noChangeShapeType="1" noTextEdit="1"/>
          </p:cNvSpPr>
          <p:nvPr/>
        </p:nvSpPr>
        <p:spPr bwMode="auto">
          <a:xfrm>
            <a:off x="615950" y="736600"/>
            <a:ext cx="10955338" cy="2066925"/>
          </a:xfrm>
          <a:prstGeom prst="rect">
            <a:avLst/>
          </a:prstGeom>
          <a:noFill/>
          <a:ln w="6350" cap="sq" algn="ctr">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 name="Title 1">
            <a:extLst>
              <a:ext uri="{FF2B5EF4-FFF2-40B4-BE49-F238E27FC236}">
                <a16:creationId xmlns:a16="http://schemas.microsoft.com/office/drawing/2014/main" id="{CC4B753D-3459-417C-B5AD-1BE749F640AD}"/>
              </a:ext>
            </a:extLst>
          </p:cNvPr>
          <p:cNvSpPr>
            <a:spLocks noGrp="1"/>
          </p:cNvSpPr>
          <p:nvPr>
            <p:ph type="title"/>
          </p:nvPr>
        </p:nvSpPr>
        <p:spPr>
          <a:xfrm>
            <a:off x="1066800" y="1089025"/>
            <a:ext cx="10058400" cy="1371600"/>
          </a:xfrm>
        </p:spPr>
        <p:txBody>
          <a:bodyPr>
            <a:normAutofit fontScale="90000"/>
          </a:bodyPr>
          <a:lstStyle/>
          <a:p>
            <a:pPr algn="ctr" fontAlgn="auto">
              <a:spcAft>
                <a:spcPts val="0"/>
              </a:spcAft>
              <a:defRPr/>
            </a:pPr>
            <a:r>
              <a:rPr>
                <a:solidFill>
                  <a:srgbClr val="FFFFFF"/>
                </a:solidFill>
              </a:rPr>
              <a:t>Discernment for the Rite of Election</a:t>
            </a:r>
            <a:br>
              <a:rPr>
                <a:solidFill>
                  <a:srgbClr val="FFFFFF"/>
                </a:solidFill>
              </a:rPr>
            </a:br>
            <a:r>
              <a:rPr>
                <a:solidFill>
                  <a:srgbClr val="FFFFFF"/>
                </a:solidFill>
              </a:rPr>
              <a:t>Conversion in mind and action</a:t>
            </a:r>
          </a:p>
        </p:txBody>
      </p:sp>
      <p:sp>
        <p:nvSpPr>
          <p:cNvPr id="3" name="Content Placeholder 2">
            <a:extLst>
              <a:ext uri="{FF2B5EF4-FFF2-40B4-BE49-F238E27FC236}">
                <a16:creationId xmlns:a16="http://schemas.microsoft.com/office/drawing/2014/main" id="{AD0010C0-BF22-4E22-B37C-FD7E7C1755C1}"/>
              </a:ext>
            </a:extLst>
          </p:cNvPr>
          <p:cNvSpPr>
            <a:spLocks noGrp="1"/>
          </p:cNvSpPr>
          <p:nvPr>
            <p:ph idx="1"/>
          </p:nvPr>
        </p:nvSpPr>
        <p:spPr>
          <a:xfrm>
            <a:off x="1409700" y="3429000"/>
            <a:ext cx="9372600" cy="2508250"/>
          </a:xfrm>
        </p:spPr>
        <p:txBody>
          <a:bodyPr rtlCol="0">
            <a:noAutofit/>
          </a:bodyPr>
          <a:lstStyle/>
          <a:p>
            <a:pPr marL="182880" indent="-182880" fontAlgn="auto">
              <a:spcAft>
                <a:spcPts val="0"/>
              </a:spcAft>
              <a:buClr>
                <a:schemeClr val="tx1">
                  <a:lumMod val="85000"/>
                  <a:lumOff val="15000"/>
                </a:schemeClr>
              </a:buClr>
              <a:defRPr/>
            </a:pPr>
            <a:r>
              <a:rPr lang="en-US" sz="2800" dirty="0">
                <a:ea typeface="+mn-lt"/>
                <a:cs typeface="+mn-lt"/>
              </a:rPr>
              <a:t>Have they come to know God in this community?</a:t>
            </a:r>
            <a:endParaRPr lang="en-US" sz="2800"/>
          </a:p>
          <a:p>
            <a:pPr marL="182880" indent="-182880" fontAlgn="auto">
              <a:spcAft>
                <a:spcPts val="0"/>
              </a:spcAft>
              <a:defRPr/>
            </a:pPr>
            <a:r>
              <a:rPr lang="en-US" sz="2800" dirty="0">
                <a:ea typeface="+mn-lt"/>
                <a:cs typeface="+mn-lt"/>
              </a:rPr>
              <a:t>Have they been open to receive the word of God?</a:t>
            </a:r>
            <a:endParaRPr lang="en-US" sz="2800"/>
          </a:p>
          <a:p>
            <a:pPr marL="182880" indent="-182880" fontAlgn="auto">
              <a:spcAft>
                <a:spcPts val="0"/>
              </a:spcAft>
              <a:defRPr/>
            </a:pPr>
            <a:r>
              <a:rPr lang="en-US" sz="2800" dirty="0">
                <a:ea typeface="+mn-lt"/>
                <a:cs typeface="+mn-lt"/>
              </a:rPr>
              <a:t>Have they responded to the word both in prayer and in service?</a:t>
            </a:r>
            <a:endParaRPr lang="en-US" sz="2800"/>
          </a:p>
          <a:p>
            <a:pPr marL="182880" indent="-182880" fontAlgn="auto">
              <a:spcAft>
                <a:spcPts val="0"/>
              </a:spcAft>
              <a:defRPr/>
            </a:pPr>
            <a:r>
              <a:rPr lang="en-US" sz="2800" dirty="0">
                <a:ea typeface="+mn-lt"/>
                <a:cs typeface="+mn-lt"/>
              </a:rPr>
              <a:t>Do they struggle with the demands of the word?</a:t>
            </a:r>
            <a:endParaRPr lang="en-US" sz="28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4737801-B9D6-4A08-BD77-23010A80227A}"/>
              </a:ext>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25FABD39-C757-461E-A681-DC273648402D}"/>
              </a:ext>
              <a:ext uri="{C183D7F6-B498-43B3-948B-1728B52AA6E4}"/>
            </a:extLst>
          </p:cNvPr>
          <p:cNvSpPr>
            <a:spLocks noGrp="1" noRot="1" noChangeAspect="1" noMove="1" noResize="1" noEditPoints="1" noAdjustHandles="1" noChangeArrowheads="1" noChangeShapeType="1" noTextEdit="1"/>
          </p:cNvSpPr>
          <p:nvPr/>
        </p:nvSpPr>
        <p:spPr>
          <a:xfrm>
            <a:off x="453190" y="572613"/>
            <a:ext cx="11281609" cy="2396079"/>
          </a:xfrm>
          <a:prstGeom prst="rect">
            <a:avLst/>
          </a:prstGeom>
          <a:solidFill>
            <a:schemeClr val="accent1"/>
          </a:solidFill>
          <a:ln w="6350" cap="flat" cmpd="sng" algn="ctr">
            <a:noFill/>
            <a:prstDash val="solid"/>
          </a:ln>
          <a:effectLst>
            <a:outerShdw blurRad="50800" algn="ctr" rotWithShape="0">
              <a:prstClr val="black">
                <a:alpha val="66000"/>
              </a:prstClr>
            </a:outerShdw>
            <a:softEdge rad="0"/>
          </a:effectLst>
        </p:spPr>
      </p:sp>
      <p:sp>
        <p:nvSpPr>
          <p:cNvPr id="20486" name="Rectangle 11"/>
          <p:cNvSpPr>
            <a:spLocks noGrp="1" noRot="1" noChangeAspect="1" noMove="1" noResize="1" noEditPoints="1" noAdjustHandles="1" noChangeArrowheads="1" noChangeShapeType="1" noTextEdit="1"/>
          </p:cNvSpPr>
          <p:nvPr/>
        </p:nvSpPr>
        <p:spPr bwMode="auto">
          <a:xfrm>
            <a:off x="615950" y="736600"/>
            <a:ext cx="10955338" cy="2066925"/>
          </a:xfrm>
          <a:prstGeom prst="rect">
            <a:avLst/>
          </a:prstGeom>
          <a:noFill/>
          <a:ln w="6350" cap="sq" algn="ctr">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 name="Title 1">
            <a:extLst>
              <a:ext uri="{FF2B5EF4-FFF2-40B4-BE49-F238E27FC236}">
                <a16:creationId xmlns:a16="http://schemas.microsoft.com/office/drawing/2014/main" id="{CC4B753D-3459-417C-B5AD-1BE749F640AD}"/>
              </a:ext>
            </a:extLst>
          </p:cNvPr>
          <p:cNvSpPr>
            <a:spLocks noGrp="1"/>
          </p:cNvSpPr>
          <p:nvPr>
            <p:ph type="title"/>
          </p:nvPr>
        </p:nvSpPr>
        <p:spPr>
          <a:xfrm>
            <a:off x="1066800" y="1089025"/>
            <a:ext cx="10058400" cy="1371600"/>
          </a:xfrm>
        </p:spPr>
        <p:txBody>
          <a:bodyPr>
            <a:normAutofit fontScale="90000"/>
          </a:bodyPr>
          <a:lstStyle/>
          <a:p>
            <a:pPr algn="ctr" fontAlgn="auto">
              <a:spcAft>
                <a:spcPts val="0"/>
              </a:spcAft>
              <a:defRPr/>
            </a:pPr>
            <a:r>
              <a:rPr>
                <a:solidFill>
                  <a:srgbClr val="FFFFFF"/>
                </a:solidFill>
              </a:rPr>
              <a:t>Discernment for the Rite of Election</a:t>
            </a:r>
            <a:r>
              <a:rPr>
                <a:solidFill>
                  <a:srgbClr val="FFFFFF"/>
                </a:solidFill>
              </a:rPr>
              <a:t/>
            </a:r>
            <a:br>
              <a:rPr>
                <a:solidFill>
                  <a:srgbClr val="FFFFFF"/>
                </a:solidFill>
              </a:rPr>
            </a:br>
            <a:r>
              <a:rPr>
                <a:solidFill>
                  <a:srgbClr val="FFFFFF"/>
                </a:solidFill>
              </a:rPr>
              <a:t>Sufficient acquaintance with Christian teaching</a:t>
            </a:r>
          </a:p>
        </p:txBody>
      </p:sp>
      <p:sp>
        <p:nvSpPr>
          <p:cNvPr id="3" name="Content Placeholder 2">
            <a:extLst>
              <a:ext uri="{FF2B5EF4-FFF2-40B4-BE49-F238E27FC236}">
                <a16:creationId xmlns:a16="http://schemas.microsoft.com/office/drawing/2014/main" id="{AD0010C0-BF22-4E22-B37C-FD7E7C1755C1}"/>
              </a:ext>
            </a:extLst>
          </p:cNvPr>
          <p:cNvSpPr>
            <a:spLocks noGrp="1"/>
          </p:cNvSpPr>
          <p:nvPr>
            <p:ph idx="1"/>
          </p:nvPr>
        </p:nvSpPr>
        <p:spPr>
          <a:xfrm>
            <a:off x="1409700" y="3429000"/>
            <a:ext cx="9372600" cy="2508250"/>
          </a:xfrm>
        </p:spPr>
        <p:txBody>
          <a:bodyPr rtlCol="0">
            <a:noAutofit/>
          </a:bodyPr>
          <a:lstStyle/>
          <a:p>
            <a:pPr marL="182880" indent="-182880" fontAlgn="auto">
              <a:spcAft>
                <a:spcPts val="0"/>
              </a:spcAft>
              <a:buClr>
                <a:schemeClr val="tx1">
                  <a:lumMod val="85000"/>
                  <a:lumOff val="15000"/>
                </a:schemeClr>
              </a:buClr>
              <a:defRPr/>
            </a:pPr>
            <a:r>
              <a:rPr lang="en-US" sz="2800" dirty="0">
                <a:ea typeface="+mn-lt"/>
                <a:cs typeface="+mn-lt"/>
              </a:rPr>
              <a:t>Do they welcome the insights of the Catholic community in its teaching about how to follow the gospel?</a:t>
            </a:r>
          </a:p>
          <a:p>
            <a:pPr marL="182880" indent="-182880" fontAlgn="auto">
              <a:spcAft>
                <a:spcPts val="0"/>
              </a:spcAft>
              <a:defRPr/>
            </a:pPr>
            <a:r>
              <a:rPr lang="en-US" sz="2800" dirty="0">
                <a:ea typeface="+mn-lt"/>
                <a:cs typeface="+mn-lt"/>
              </a:rPr>
              <a:t>Have they been exposed to the best in Catholic thought on the fundamentals of the Christian life?</a:t>
            </a:r>
            <a:endParaRPr lang="en-US" dirty="0">
              <a:ea typeface="+mn-lt"/>
              <a:cs typeface="+mn-l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4737801-B9D6-4A08-BD77-23010A80227A}"/>
              </a:ext>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25FABD39-C757-461E-A681-DC273648402D}"/>
              </a:ext>
              <a:ext uri="{C183D7F6-B498-43B3-948B-1728B52AA6E4}"/>
            </a:extLst>
          </p:cNvPr>
          <p:cNvSpPr>
            <a:spLocks noGrp="1" noRot="1" noChangeAspect="1" noMove="1" noResize="1" noEditPoints="1" noAdjustHandles="1" noChangeArrowheads="1" noChangeShapeType="1" noTextEdit="1"/>
          </p:cNvSpPr>
          <p:nvPr/>
        </p:nvSpPr>
        <p:spPr>
          <a:xfrm>
            <a:off x="453190" y="572613"/>
            <a:ext cx="11281609" cy="2396079"/>
          </a:xfrm>
          <a:prstGeom prst="rect">
            <a:avLst/>
          </a:prstGeom>
          <a:solidFill>
            <a:schemeClr val="accent1"/>
          </a:solidFill>
          <a:ln w="6350" cap="flat" cmpd="sng" algn="ctr">
            <a:noFill/>
            <a:prstDash val="solid"/>
          </a:ln>
          <a:effectLst>
            <a:outerShdw blurRad="50800" algn="ctr" rotWithShape="0">
              <a:prstClr val="black">
                <a:alpha val="66000"/>
              </a:prstClr>
            </a:outerShdw>
            <a:softEdge rad="0"/>
          </a:effectLst>
        </p:spPr>
      </p:sp>
      <p:sp>
        <p:nvSpPr>
          <p:cNvPr id="21510" name="Rectangle 11"/>
          <p:cNvSpPr>
            <a:spLocks noGrp="1" noRot="1" noChangeAspect="1" noMove="1" noResize="1" noEditPoints="1" noAdjustHandles="1" noChangeArrowheads="1" noChangeShapeType="1" noTextEdit="1"/>
          </p:cNvSpPr>
          <p:nvPr/>
        </p:nvSpPr>
        <p:spPr bwMode="auto">
          <a:xfrm>
            <a:off x="615950" y="736600"/>
            <a:ext cx="10955338" cy="2066925"/>
          </a:xfrm>
          <a:prstGeom prst="rect">
            <a:avLst/>
          </a:prstGeom>
          <a:noFill/>
          <a:ln w="6350" cap="sq" algn="ctr">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 name="Title 1">
            <a:extLst>
              <a:ext uri="{FF2B5EF4-FFF2-40B4-BE49-F238E27FC236}">
                <a16:creationId xmlns:a16="http://schemas.microsoft.com/office/drawing/2014/main" id="{CC4B753D-3459-417C-B5AD-1BE749F640AD}"/>
              </a:ext>
            </a:extLst>
          </p:cNvPr>
          <p:cNvSpPr>
            <a:spLocks noGrp="1"/>
          </p:cNvSpPr>
          <p:nvPr>
            <p:ph type="title"/>
          </p:nvPr>
        </p:nvSpPr>
        <p:spPr>
          <a:xfrm>
            <a:off x="1066800" y="1089025"/>
            <a:ext cx="10058400" cy="1371600"/>
          </a:xfrm>
        </p:spPr>
        <p:txBody>
          <a:bodyPr>
            <a:normAutofit fontScale="90000"/>
          </a:bodyPr>
          <a:lstStyle/>
          <a:p>
            <a:pPr algn="ctr" fontAlgn="auto">
              <a:spcAft>
                <a:spcPts val="0"/>
              </a:spcAft>
              <a:defRPr/>
            </a:pPr>
            <a:r>
              <a:rPr>
                <a:solidFill>
                  <a:srgbClr val="FFFFFF"/>
                </a:solidFill>
              </a:rPr>
              <a:t>Discernment for the Rite of Election</a:t>
            </a:r>
            <a:br>
              <a:rPr>
                <a:solidFill>
                  <a:srgbClr val="FFFFFF"/>
                </a:solidFill>
              </a:rPr>
            </a:br>
            <a:r>
              <a:rPr>
                <a:solidFill>
                  <a:srgbClr val="FFFFFF"/>
                </a:solidFill>
              </a:rPr>
              <a:t> Spirit of faith and charity</a:t>
            </a:r>
          </a:p>
        </p:txBody>
      </p:sp>
      <p:sp>
        <p:nvSpPr>
          <p:cNvPr id="3" name="Content Placeholder 2">
            <a:extLst>
              <a:ext uri="{FF2B5EF4-FFF2-40B4-BE49-F238E27FC236}">
                <a16:creationId xmlns:a16="http://schemas.microsoft.com/office/drawing/2014/main" id="{AD0010C0-BF22-4E22-B37C-FD7E7C1755C1}"/>
              </a:ext>
            </a:extLst>
          </p:cNvPr>
          <p:cNvSpPr>
            <a:spLocks noGrp="1"/>
          </p:cNvSpPr>
          <p:nvPr>
            <p:ph idx="1"/>
          </p:nvPr>
        </p:nvSpPr>
        <p:spPr>
          <a:xfrm>
            <a:off x="1409700" y="3429000"/>
            <a:ext cx="9372600" cy="2508250"/>
          </a:xfrm>
        </p:spPr>
        <p:txBody>
          <a:bodyPr rtlCol="0">
            <a:noAutofit/>
          </a:bodyPr>
          <a:lstStyle/>
          <a:p>
            <a:pPr marL="182880" indent="-182880" fontAlgn="auto">
              <a:spcAft>
                <a:spcPts val="0"/>
              </a:spcAft>
              <a:defRPr/>
            </a:pPr>
            <a:r>
              <a:rPr lang="en-US" sz="2800" dirty="0">
                <a:ea typeface="+mn-lt"/>
                <a:cs typeface="+mn-lt"/>
              </a:rPr>
              <a:t>Do they seek God in prayer, with confidence and trust?</a:t>
            </a:r>
          </a:p>
          <a:p>
            <a:pPr marL="182880" indent="-182880" fontAlgn="auto">
              <a:spcAft>
                <a:spcPts val="0"/>
              </a:spcAft>
              <a:defRPr/>
            </a:pPr>
            <a:r>
              <a:rPr lang="en-US" sz="2800" dirty="0">
                <a:ea typeface="+mn-lt"/>
                <a:cs typeface="+mn-lt"/>
              </a:rPr>
              <a:t>Is there growth in the individual’s capacity to give and receive love?</a:t>
            </a:r>
            <a:endParaRPr lang="en-US" dirty="0"/>
          </a:p>
          <a:p>
            <a:pPr marL="182880" indent="-182880" fontAlgn="auto">
              <a:spcAft>
                <a:spcPts val="0"/>
              </a:spcAft>
              <a:defRPr/>
            </a:pPr>
            <a:r>
              <a:rPr lang="en-US" sz="2800" dirty="0">
                <a:ea typeface="+mn-lt"/>
                <a:cs typeface="+mn-lt"/>
              </a:rPr>
              <a:t>Is there a personal relationship with God?</a:t>
            </a:r>
            <a:endParaRPr lang="en-US" dirty="0"/>
          </a:p>
          <a:p>
            <a:pPr marL="182880" indent="-182880" fontAlgn="auto">
              <a:spcAft>
                <a:spcPts val="0"/>
              </a:spcAft>
              <a:defRPr/>
            </a:pP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4737801-B9D6-4A08-BD77-23010A80227A}"/>
              </a:ext>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25FABD39-C757-461E-A681-DC273648402D}"/>
              </a:ext>
              <a:ext uri="{C183D7F6-B498-43B3-948B-1728B52AA6E4}"/>
            </a:extLst>
          </p:cNvPr>
          <p:cNvSpPr>
            <a:spLocks noGrp="1" noRot="1" noChangeAspect="1" noMove="1" noResize="1" noEditPoints="1" noAdjustHandles="1" noChangeArrowheads="1" noChangeShapeType="1" noTextEdit="1"/>
          </p:cNvSpPr>
          <p:nvPr/>
        </p:nvSpPr>
        <p:spPr>
          <a:xfrm>
            <a:off x="453190" y="572613"/>
            <a:ext cx="11281609" cy="2396079"/>
          </a:xfrm>
          <a:prstGeom prst="rect">
            <a:avLst/>
          </a:prstGeom>
          <a:solidFill>
            <a:schemeClr val="accent1"/>
          </a:solidFill>
          <a:ln w="6350" cap="flat" cmpd="sng" algn="ctr">
            <a:noFill/>
            <a:prstDash val="solid"/>
          </a:ln>
          <a:effectLst>
            <a:outerShdw blurRad="50800" algn="ctr" rotWithShape="0">
              <a:prstClr val="black">
                <a:alpha val="66000"/>
              </a:prstClr>
            </a:outerShdw>
            <a:softEdge rad="0"/>
          </a:effectLst>
        </p:spPr>
      </p:sp>
      <p:sp>
        <p:nvSpPr>
          <p:cNvPr id="22534" name="Rectangle 11"/>
          <p:cNvSpPr>
            <a:spLocks noGrp="1" noRot="1" noChangeAspect="1" noMove="1" noResize="1" noEditPoints="1" noAdjustHandles="1" noChangeArrowheads="1" noChangeShapeType="1" noTextEdit="1"/>
          </p:cNvSpPr>
          <p:nvPr/>
        </p:nvSpPr>
        <p:spPr bwMode="auto">
          <a:xfrm>
            <a:off x="615950" y="736600"/>
            <a:ext cx="10955338" cy="2066925"/>
          </a:xfrm>
          <a:prstGeom prst="rect">
            <a:avLst/>
          </a:prstGeom>
          <a:noFill/>
          <a:ln w="6350" cap="sq" algn="ctr">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 name="Title 1">
            <a:extLst>
              <a:ext uri="{FF2B5EF4-FFF2-40B4-BE49-F238E27FC236}">
                <a16:creationId xmlns:a16="http://schemas.microsoft.com/office/drawing/2014/main" id="{CC4B753D-3459-417C-B5AD-1BE749F640AD}"/>
              </a:ext>
            </a:extLst>
          </p:cNvPr>
          <p:cNvSpPr>
            <a:spLocks noGrp="1"/>
          </p:cNvSpPr>
          <p:nvPr>
            <p:ph type="title"/>
          </p:nvPr>
        </p:nvSpPr>
        <p:spPr>
          <a:xfrm>
            <a:off x="1066800" y="1089025"/>
            <a:ext cx="10058400" cy="1371600"/>
          </a:xfrm>
        </p:spPr>
        <p:txBody>
          <a:bodyPr>
            <a:normAutofit fontScale="90000"/>
          </a:bodyPr>
          <a:lstStyle/>
          <a:p>
            <a:pPr algn="ctr" fontAlgn="auto">
              <a:spcAft>
                <a:spcPts val="0"/>
              </a:spcAft>
              <a:defRPr/>
            </a:pPr>
            <a:r>
              <a:rPr>
                <a:solidFill>
                  <a:srgbClr val="FFFFFF"/>
                </a:solidFill>
              </a:rPr>
              <a:t>Discernment for the Rite of Election</a:t>
            </a:r>
            <a:r>
              <a:rPr>
                <a:solidFill>
                  <a:srgbClr val="FFFFFF"/>
                </a:solidFill>
              </a:rPr>
              <a:t/>
            </a:r>
            <a:br>
              <a:rPr>
                <a:solidFill>
                  <a:srgbClr val="FFFFFF"/>
                </a:solidFill>
              </a:rPr>
            </a:br>
            <a:r>
              <a:rPr>
                <a:solidFill>
                  <a:srgbClr val="FFFFFF"/>
                </a:solidFill>
              </a:rPr>
              <a:t> Sharing the company of the community</a:t>
            </a:r>
            <a:endParaRPr>
              <a:solidFill>
                <a:schemeClr val="tx1">
                  <a:lumMod val="85000"/>
                  <a:lumOff val="15000"/>
                </a:schemeClr>
              </a:solidFill>
            </a:endParaRPr>
          </a:p>
        </p:txBody>
      </p:sp>
      <p:sp>
        <p:nvSpPr>
          <p:cNvPr id="3" name="Content Placeholder 2">
            <a:extLst>
              <a:ext uri="{FF2B5EF4-FFF2-40B4-BE49-F238E27FC236}">
                <a16:creationId xmlns:a16="http://schemas.microsoft.com/office/drawing/2014/main" id="{AD0010C0-BF22-4E22-B37C-FD7E7C1755C1}"/>
              </a:ext>
            </a:extLst>
          </p:cNvPr>
          <p:cNvSpPr>
            <a:spLocks noGrp="1"/>
          </p:cNvSpPr>
          <p:nvPr>
            <p:ph idx="1"/>
          </p:nvPr>
        </p:nvSpPr>
        <p:spPr>
          <a:xfrm>
            <a:off x="1409700" y="3419475"/>
            <a:ext cx="9372600" cy="2706688"/>
          </a:xfrm>
        </p:spPr>
        <p:txBody>
          <a:bodyPr rtlCol="0">
            <a:noAutofit/>
          </a:bodyPr>
          <a:lstStyle/>
          <a:p>
            <a:pPr marL="182880" indent="-182880" fontAlgn="auto">
              <a:spcAft>
                <a:spcPts val="0"/>
              </a:spcAft>
              <a:defRPr/>
            </a:pPr>
            <a:r>
              <a:rPr lang="en-US" sz="2800" dirty="0">
                <a:ea typeface="+mn-lt"/>
                <a:cs typeface="+mn-lt"/>
              </a:rPr>
              <a:t>Have they found this community to be a place of welcome and support?</a:t>
            </a:r>
            <a:endParaRPr lang="en-US" sz="2800" dirty="0"/>
          </a:p>
          <a:p>
            <a:pPr marL="182880" indent="-182880" fontAlgn="auto">
              <a:spcAft>
                <a:spcPts val="0"/>
              </a:spcAft>
              <a:defRPr/>
            </a:pPr>
            <a:r>
              <a:rPr lang="en-US" sz="2800" dirty="0">
                <a:ea typeface="+mn-lt"/>
                <a:cs typeface="+mn-lt"/>
              </a:rPr>
              <a:t>Do they desire to contribute to the growth and development of this particular community?</a:t>
            </a:r>
            <a:endParaRPr lang="en-US" dirty="0"/>
          </a:p>
          <a:p>
            <a:pPr marL="182880" indent="-182880" fontAlgn="auto">
              <a:spcAft>
                <a:spcPts val="0"/>
              </a:spcAft>
              <a:defRPr/>
            </a:pPr>
            <a:r>
              <a:rPr lang="en-US" sz="2800" dirty="0">
                <a:ea typeface="+mn-lt"/>
                <a:cs typeface="+mn-lt"/>
              </a:rPr>
              <a:t>Does he or she desire to receive the gift of God’s freedom and salvation?</a:t>
            </a:r>
            <a:endParaRPr lang="en-US" dirty="0"/>
          </a:p>
          <a:p>
            <a:pPr marL="182880" indent="-182880" fontAlgn="auto">
              <a:spcAft>
                <a:spcPts val="0"/>
              </a:spcAft>
              <a:defRPr/>
            </a:pP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4737801-B9D6-4A08-BD77-23010A80227A}"/>
              </a:ext>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25FABD39-C757-461E-A681-DC273648402D}"/>
              </a:ext>
              <a:ext uri="{C183D7F6-B498-43B3-948B-1728B52AA6E4}"/>
            </a:extLst>
          </p:cNvPr>
          <p:cNvSpPr>
            <a:spLocks noGrp="1" noRot="1" noChangeAspect="1" noMove="1" noResize="1" noEditPoints="1" noAdjustHandles="1" noChangeArrowheads="1" noChangeShapeType="1" noTextEdit="1"/>
          </p:cNvSpPr>
          <p:nvPr/>
        </p:nvSpPr>
        <p:spPr>
          <a:xfrm>
            <a:off x="453190" y="572613"/>
            <a:ext cx="11281609" cy="2396079"/>
          </a:xfrm>
          <a:prstGeom prst="rect">
            <a:avLst/>
          </a:prstGeom>
          <a:solidFill>
            <a:schemeClr val="accent1"/>
          </a:solidFill>
          <a:ln w="6350" cap="flat" cmpd="sng" algn="ctr">
            <a:noFill/>
            <a:prstDash val="solid"/>
          </a:ln>
          <a:effectLst>
            <a:outerShdw blurRad="50800" algn="ctr" rotWithShape="0">
              <a:prstClr val="black">
                <a:alpha val="66000"/>
              </a:prstClr>
            </a:outerShdw>
            <a:softEdge rad="0"/>
          </a:effectLst>
        </p:spPr>
      </p:sp>
      <p:sp>
        <p:nvSpPr>
          <p:cNvPr id="23558" name="Rectangle 11"/>
          <p:cNvSpPr>
            <a:spLocks noGrp="1" noRot="1" noChangeAspect="1" noMove="1" noResize="1" noEditPoints="1" noAdjustHandles="1" noChangeArrowheads="1" noChangeShapeType="1" noTextEdit="1"/>
          </p:cNvSpPr>
          <p:nvPr/>
        </p:nvSpPr>
        <p:spPr bwMode="auto">
          <a:xfrm>
            <a:off x="615950" y="736600"/>
            <a:ext cx="10955338" cy="2066925"/>
          </a:xfrm>
          <a:prstGeom prst="rect">
            <a:avLst/>
          </a:prstGeom>
          <a:noFill/>
          <a:ln w="6350" cap="sq" algn="ctr">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 name="Title 1">
            <a:extLst>
              <a:ext uri="{FF2B5EF4-FFF2-40B4-BE49-F238E27FC236}">
                <a16:creationId xmlns:a16="http://schemas.microsoft.com/office/drawing/2014/main" id="{CC4B753D-3459-417C-B5AD-1BE749F640AD}"/>
              </a:ext>
            </a:extLst>
          </p:cNvPr>
          <p:cNvSpPr>
            <a:spLocks noGrp="1"/>
          </p:cNvSpPr>
          <p:nvPr>
            <p:ph type="title"/>
          </p:nvPr>
        </p:nvSpPr>
        <p:spPr>
          <a:xfrm>
            <a:off x="1066800" y="1089025"/>
            <a:ext cx="10058400" cy="977900"/>
          </a:xfrm>
        </p:spPr>
        <p:txBody>
          <a:bodyPr/>
          <a:lstStyle/>
          <a:p>
            <a:pPr algn="ctr" fontAlgn="auto">
              <a:spcAft>
                <a:spcPts val="0"/>
              </a:spcAft>
              <a:defRPr/>
            </a:pPr>
            <a:r>
              <a:rPr>
                <a:solidFill>
                  <a:srgbClr val="FFFFFF"/>
                </a:solidFill>
              </a:rPr>
              <a:t>Rite of Election - Outline</a:t>
            </a:r>
            <a:endParaRPr>
              <a:solidFill>
                <a:srgbClr val="FFFFFF"/>
              </a:solidFill>
            </a:endParaRPr>
          </a:p>
        </p:txBody>
      </p:sp>
      <p:sp>
        <p:nvSpPr>
          <p:cNvPr id="23560" name="Content Placeholder 2"/>
          <p:cNvSpPr>
            <a:spLocks noGrp="1"/>
          </p:cNvSpPr>
          <p:nvPr>
            <p:ph idx="1"/>
          </p:nvPr>
        </p:nvSpPr>
        <p:spPr>
          <a:xfrm>
            <a:off x="1409700" y="2873375"/>
            <a:ext cx="9372600" cy="3978275"/>
          </a:xfrm>
        </p:spPr>
        <p:txBody>
          <a:bodyPr/>
          <a:lstStyle/>
          <a:p>
            <a:r>
              <a:rPr lang="en-US" altLang="en-US" sz="2400" smtClean="0"/>
              <a:t>Homily – address catechumens and entire community</a:t>
            </a:r>
            <a:endParaRPr lang="en-US" altLang="en-US" smtClean="0"/>
          </a:p>
          <a:p>
            <a:r>
              <a:rPr lang="en-US" altLang="en-US" sz="2400" smtClean="0"/>
              <a:t>Presentation of the Catechumens</a:t>
            </a:r>
          </a:p>
          <a:p>
            <a:r>
              <a:rPr lang="en-US" altLang="en-US" sz="2400" smtClean="0"/>
              <a:t>Affirmation by the Godparents and the Assembly</a:t>
            </a:r>
          </a:p>
          <a:p>
            <a:r>
              <a:rPr lang="en-US" altLang="en-US" sz="2400" smtClean="0"/>
              <a:t>Invitation and Enrollment of Names</a:t>
            </a:r>
          </a:p>
          <a:p>
            <a:r>
              <a:rPr lang="en-US" altLang="en-US" sz="2400" smtClean="0"/>
              <a:t>Act of Admission or Election</a:t>
            </a:r>
          </a:p>
          <a:p>
            <a:r>
              <a:rPr lang="en-US" altLang="en-US" sz="2400" smtClean="0"/>
              <a:t>Intercessions</a:t>
            </a:r>
          </a:p>
          <a:p>
            <a:r>
              <a:rPr lang="en-US" altLang="en-US" sz="2400" smtClean="0"/>
              <a:t>Prayer over the Elect</a:t>
            </a:r>
          </a:p>
          <a:p>
            <a:r>
              <a:rPr lang="en-US" altLang="en-US" sz="2400" smtClean="0"/>
              <a:t>Dismissal of the Elect</a:t>
            </a:r>
          </a:p>
          <a:p>
            <a:endParaRPr lang="en-US" altLang="en-US" smtClean="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useBgFill="1">
        <p:nvSpPr>
          <p:cNvPr id="11" name="Rectangle 10">
            <a:extLst>
              <a:ext uri="{FF2B5EF4-FFF2-40B4-BE49-F238E27FC236}">
                <a16:creationId xmlns:a16="http://schemas.microsoft.com/office/drawing/2014/main" id="{1419E3D9-C5FB-41A9-B6D2-DFB210BB6211}"/>
              </a:ext>
              <a:ext uri="{C183D7F6-B498-43B3-948B-1728B52AA6E4}"/>
            </a:extLst>
          </p:cNvPr>
          <p:cNvSpPr>
            <a:spLocks noGrp="1" noRot="1" noChangeAspect="1" noMove="1" noResize="1" noEditPoints="1" noAdjustHandles="1" noChangeArrowheads="1" noChangeShapeType="1" noTextEdit="1"/>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367909BF-1DF7-4ACE-8F58-6CF719BB27E5}"/>
              </a:ext>
              <a:ext uri="{C183D7F6-B498-43B3-948B-1728B52AA6E4}"/>
            </a:extLst>
          </p:cNvPr>
          <p:cNvSpPr>
            <a:spLocks noGrp="1" noRot="1" noChangeAspect="1" noMove="1" noResize="1" noEditPoints="1" noAdjustHandles="1" noChangeArrowheads="1" noChangeShapeType="1" noTextEdit="1"/>
          </p:cNvSpPr>
          <p:nvPr/>
        </p:nvSpPr>
        <p:spPr>
          <a:xfrm>
            <a:off x="1447800" y="1411288"/>
            <a:ext cx="9296400" cy="4035425"/>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89E8BEDB-0BBC-4F21-9CFB-8530D664C343}"/>
              </a:ext>
              <a:ext uri="{C183D7F6-B498-43B3-948B-1728B52AA6E4}"/>
            </a:extLst>
          </p:cNvPr>
          <p:cNvSpPr>
            <a:spLocks noGrp="1" noRot="1" noChangeAspect="1" noMove="1" noResize="1" noEditPoints="1" noAdjustHandles="1" noChangeArrowheads="1" noChangeShapeType="1" noTextEdit="1"/>
          </p:cNvSpPr>
          <p:nvPr/>
        </p:nvSpPr>
        <p:spPr>
          <a:xfrm>
            <a:off x="5135563" y="1268413"/>
            <a:ext cx="1920875" cy="730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4584" name="Group 16"/>
          <p:cNvGrpSpPr>
            <a:grpSpLocks noGrp="1" noUngrp="1" noRot="1" noChangeAspect="1" noMove="1" noResize="1"/>
          </p:cNvGrpSpPr>
          <p:nvPr/>
        </p:nvGrpSpPr>
        <p:grpSpPr bwMode="auto">
          <a:xfrm>
            <a:off x="5249863" y="1268413"/>
            <a:ext cx="1692275" cy="615950"/>
            <a:chOff x="5250180" y="1267730"/>
            <a:chExt cx="1691640" cy="615934"/>
          </a:xfrm>
        </p:grpSpPr>
        <p:cxnSp>
          <p:nvCxnSpPr>
            <p:cNvPr id="18" name="Straight Connector 17">
              <a:extLst>
                <a:ext uri="{FF2B5EF4-FFF2-40B4-BE49-F238E27FC236}">
                  <a16:creationId xmlns:a16="http://schemas.microsoft.com/office/drawing/2014/main" id="{51D6D676-6F2F-4446-9935-2D8D0382147E}"/>
                </a:ext>
                <a:ext uri="{C183D7F6-B498-43B3-948B-1728B52AA6E4}"/>
              </a:extLst>
            </p:cNvPr>
            <p:cNvCxnSpPr/>
            <p:nvPr/>
          </p:nvCxnSpPr>
          <p:spPr>
            <a:xfrm>
              <a:off x="5250180" y="1267730"/>
              <a:ext cx="0" cy="612759"/>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BAEA2B-9C25-4B43-8C9A-A9D0C3E9B15A}"/>
                </a:ext>
                <a:ext uri="{C183D7F6-B498-43B3-948B-1728B52AA6E4}"/>
              </a:extLst>
            </p:cNvPr>
            <p:cNvCxnSpPr/>
            <p:nvPr/>
          </p:nvCxnSpPr>
          <p:spPr>
            <a:xfrm>
              <a:off x="6941820" y="1267730"/>
              <a:ext cx="0" cy="612759"/>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FC5F3A-7F1A-4EE8-A913-C8E96ACC3C5C}"/>
                </a:ext>
                <a:ext uri="{C183D7F6-B498-43B3-948B-1728B52AA6E4}"/>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420551B3-B4DA-48EE-988C-4FAEAEB5CE98}"/>
              </a:ext>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4586" name="Picture 4" descr="A group of people holding wine glasses&#10;&#10;Description automatically generated"/>
          <p:cNvPicPr>
            <a:picLocks noGrp="1" noChangeAspect="1"/>
          </p:cNvPicPr>
          <p:nvPr>
            <p:ph idx="1"/>
          </p:nvPr>
        </p:nvPicPr>
        <p:blipFill>
          <a:blip r:embed="rId2">
            <a:extLst>
              <a:ext uri="{28A0092B-C50C-407E-A947-70E740481C1C}">
                <a14:useLocalDpi xmlns:a14="http://schemas.microsoft.com/office/drawing/2010/main" val="0"/>
              </a:ext>
            </a:extLst>
          </a:blip>
          <a:srcRect l="9146" r="19298"/>
          <a:stretch>
            <a:fillRect/>
          </a:stretch>
        </p:blipFill>
        <p:spPr>
          <a:xfrm>
            <a:off x="0" y="0"/>
            <a:ext cx="12192000" cy="6858000"/>
          </a:xfrm>
        </p:spPr>
      </p:pic>
      <p:sp>
        <p:nvSpPr>
          <p:cNvPr id="24587" name="Rectangle 23"/>
          <p:cNvSpPr>
            <a:spLocks noGrp="1" noRot="1" noChangeAspect="1" noMove="1" noResize="1" noEditPoints="1" noAdjustHandles="1" noChangeArrowheads="1" noChangeShapeType="1" noTextEdit="1"/>
          </p:cNvSpPr>
          <p:nvPr/>
        </p:nvSpPr>
        <p:spPr bwMode="auto">
          <a:xfrm>
            <a:off x="0" y="4530725"/>
            <a:ext cx="12192000" cy="2327275"/>
          </a:xfrm>
          <a:prstGeom prst="rect">
            <a:avLst/>
          </a:prstGeom>
          <a:solidFill>
            <a:schemeClr val="bg1">
              <a:alpha val="30196"/>
            </a:schemeClr>
          </a:solidFill>
          <a:ln>
            <a:noFill/>
          </a:ln>
          <a:extLst>
            <a:ext uri="{91240B29-F687-4F45-9708-019B960494DF}">
              <a14:hiddenLine xmlns:a14="http://schemas.microsoft.com/office/drawing/2010/main" w="6350" cap="sq" algn="ctr">
                <a:solidFill>
                  <a:srgbClr val="000000"/>
                </a:solidFill>
                <a:miter lim="800000"/>
                <a:headEnd/>
                <a:tailEnd/>
              </a14:hiddenLine>
            </a:ext>
          </a:extLst>
        </p:spPr>
        <p:txBody>
          <a:bodyPr/>
          <a:lstStyle/>
          <a:p>
            <a:endParaRPr lang="en-US"/>
          </a:p>
        </p:txBody>
      </p:sp>
      <p:sp>
        <p:nvSpPr>
          <p:cNvPr id="26" name="Rectangle 25">
            <a:extLst>
              <a:ext uri="{FF2B5EF4-FFF2-40B4-BE49-F238E27FC236}">
                <a16:creationId xmlns:a16="http://schemas.microsoft.com/office/drawing/2014/main" id="{0B121716-8B64-478F-ABDB-17030AD1B711}"/>
              </a:ext>
              <a:ext uri="{C183D7F6-B498-43B3-948B-1728B52AA6E4}"/>
            </a:extLst>
          </p:cNvPr>
          <p:cNvSpPr>
            <a:spLocks noGrp="1" noRot="1" noChangeAspect="1" noMove="1" noResize="1" noEditPoints="1" noAdjustHandles="1" noChangeArrowheads="1" noChangeShapeType="1" noTextEdit="1"/>
          </p:cNvSpPr>
          <p:nvPr/>
        </p:nvSpPr>
        <p:spPr>
          <a:xfrm rot="10800000">
            <a:off x="0" y="4530725"/>
            <a:ext cx="12192000" cy="2327275"/>
          </a:xfrm>
          <a:prstGeom prst="rect">
            <a:avLst/>
          </a:prstGeom>
          <a:solidFill>
            <a:srgbClr val="C4903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8" name="Rectangle 27">
            <a:extLst>
              <a:ext uri="{FF2B5EF4-FFF2-40B4-BE49-F238E27FC236}">
                <a16:creationId xmlns:a16="http://schemas.microsoft.com/office/drawing/2014/main" id="{80F26E69-87D9-4655-AE7B-280A87AA3CAD}"/>
              </a:ext>
              <a:ext uri="{C183D7F6-B498-43B3-948B-1728B52AA6E4}"/>
            </a:extLst>
          </p:cNvPr>
          <p:cNvSpPr>
            <a:spLocks noGrp="1" noRot="1" noChangeAspect="1" noMove="1" noResize="1" noEditPoints="1" noAdjustHandles="1" noChangeArrowheads="1" noChangeShapeType="1" noTextEdit="1"/>
          </p:cNvSpPr>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E6C26F9D-8626-4199-B56F-3B010553F88A}"/>
              </a:ext>
            </a:extLst>
          </p:cNvPr>
          <p:cNvSpPr>
            <a:spLocks noGrp="1"/>
          </p:cNvSpPr>
          <p:nvPr>
            <p:ph type="title"/>
          </p:nvPr>
        </p:nvSpPr>
        <p:spPr>
          <a:xfrm>
            <a:off x="373063" y="4956175"/>
            <a:ext cx="11439525" cy="1292225"/>
          </a:xfrm>
        </p:spPr>
        <p:txBody>
          <a:bodyPr>
            <a:noAutofit/>
          </a:bodyPr>
          <a:lstStyle/>
          <a:p>
            <a:pPr algn="ctr" fontAlgn="auto">
              <a:lnSpc>
                <a:spcPct val="83000"/>
              </a:lnSpc>
              <a:spcAft>
                <a:spcPts val="0"/>
              </a:spcAft>
              <a:defRPr/>
            </a:pPr>
            <a:r>
              <a:rPr sz="3600" cap="all" spc="-100">
                <a:solidFill>
                  <a:schemeClr val="tx1"/>
                </a:solidFill>
              </a:rPr>
              <a:t>Rite of Election  </a:t>
            </a:r>
            <a:r>
              <a:rPr sz="3600" cap="all" spc="-100">
                <a:solidFill>
                  <a:schemeClr val="tx1">
                    <a:lumMod val="85000"/>
                    <a:lumOff val="15000"/>
                  </a:schemeClr>
                </a:solidFill>
              </a:rPr>
              <a:t/>
            </a:r>
            <a:br>
              <a:rPr sz="3600" cap="all" spc="-100">
                <a:solidFill>
                  <a:schemeClr val="tx1">
                    <a:lumMod val="85000"/>
                    <a:lumOff val="15000"/>
                  </a:schemeClr>
                </a:solidFill>
              </a:rPr>
            </a:br>
            <a:r>
              <a:rPr sz="3600" cap="all" spc="-100">
                <a:solidFill>
                  <a:schemeClr val="tx1"/>
                </a:solidFill>
              </a:rPr>
              <a:t>God's initiative and catechumen's response.</a:t>
            </a:r>
          </a:p>
        </p:txBody>
      </p:sp>
    </p:spTree>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Text, letter&#10;&#10;Description automatically generated">
            <a:extLst>
              <a:ext uri="{FF2B5EF4-FFF2-40B4-BE49-F238E27FC236}">
                <a16:creationId xmlns:a16="http://schemas.microsoft.com/office/drawing/2014/main" id="{1BEAF734-D4FA-4792-A98A-2CD7112158B2}"/>
              </a:ext>
            </a:extLst>
          </p:cNvPr>
          <p:cNvPicPr>
            <a:picLocks noGrp="1" noChangeAspect="1"/>
          </p:cNvPicPr>
          <p:nvPr>
            <p:ph type="pic" idx="1"/>
          </p:nvPr>
        </p:nvPicPr>
        <p:blipFill rotWithShape="1">
          <a:blip r:embed="rId2"/>
          <a:srcRect t="18905" b="18905"/>
          <a:stretch/>
        </p:blipFill>
        <p:spPr>
          <a:xfrm>
            <a:off x="192088" y="238125"/>
            <a:ext cx="7696200" cy="6381750"/>
          </a:xfrm>
        </p:spPr>
      </p:pic>
      <p:sp>
        <p:nvSpPr>
          <p:cNvPr id="3" name="Title 2">
            <a:extLst>
              <a:ext uri="{FF2B5EF4-FFF2-40B4-BE49-F238E27FC236}">
                <a16:creationId xmlns:a16="http://schemas.microsoft.com/office/drawing/2014/main" id="{2BB8C6BF-48CD-4DD4-AB9D-5E11C7174136}"/>
              </a:ext>
            </a:extLst>
          </p:cNvPr>
          <p:cNvSpPr>
            <a:spLocks noGrp="1"/>
          </p:cNvSpPr>
          <p:nvPr>
            <p:ph type="title"/>
          </p:nvPr>
        </p:nvSpPr>
        <p:spPr>
          <a:xfrm>
            <a:off x="8280400" y="603250"/>
            <a:ext cx="3341688" cy="1968500"/>
          </a:xfrm>
        </p:spPr>
        <p:txBody>
          <a:bodyPr/>
          <a:lstStyle/>
          <a:p>
            <a:pPr fontAlgn="auto">
              <a:spcAft>
                <a:spcPts val="0"/>
              </a:spcAft>
              <a:defRPr/>
            </a:pPr>
            <a:r>
              <a:rPr dirty="0"/>
              <a:t>RCIA-</a:t>
            </a:r>
            <a:br>
              <a:rPr dirty="0"/>
            </a:br>
            <a:r>
              <a:rPr dirty="0"/>
              <a:t>Table of Contents</a:t>
            </a:r>
            <a:br>
              <a:rPr dirty="0"/>
            </a:br>
            <a:r>
              <a:rPr dirty="0"/>
              <a:t>Part I- </a:t>
            </a:r>
            <a:br>
              <a:rPr dirty="0"/>
            </a:br>
            <a:r>
              <a:rPr dirty="0"/>
              <a:t>The Unbaptized</a:t>
            </a:r>
          </a:p>
        </p:txBody>
      </p:sp>
      <p:sp>
        <p:nvSpPr>
          <p:cNvPr id="7172" name="Text Placeholder 3"/>
          <p:cNvSpPr>
            <a:spLocks noGrp="1"/>
          </p:cNvSpPr>
          <p:nvPr>
            <p:ph type="body" sz="half" idx="2"/>
          </p:nvPr>
        </p:nvSpPr>
        <p:spPr>
          <a:xfrm>
            <a:off x="8226425" y="2584450"/>
            <a:ext cx="3395663" cy="3313113"/>
          </a:xfrm>
        </p:spPr>
        <p:txBody>
          <a:bodyPr/>
          <a:lstStyle/>
          <a:p>
            <a:pPr>
              <a:lnSpc>
                <a:spcPct val="100000"/>
              </a:lnSpc>
              <a:spcBef>
                <a:spcPct val="0"/>
              </a:spcBef>
            </a:pPr>
            <a:r>
              <a:rPr lang="en-US" altLang="en-US" sz="2400" smtClean="0"/>
              <a:t>Period of the Catechumenate</a:t>
            </a:r>
          </a:p>
          <a:p>
            <a:pPr>
              <a:lnSpc>
                <a:spcPct val="100000"/>
              </a:lnSpc>
              <a:spcBef>
                <a:spcPct val="0"/>
              </a:spcBef>
            </a:pPr>
            <a:endParaRPr lang="en-US" altLang="en-US" sz="2400" smtClean="0"/>
          </a:p>
          <a:p>
            <a:pPr>
              <a:lnSpc>
                <a:spcPct val="100000"/>
              </a:lnSpc>
              <a:spcBef>
                <a:spcPct val="0"/>
              </a:spcBef>
            </a:pPr>
            <a:r>
              <a:rPr lang="en-US" altLang="en-US" sz="2400" smtClean="0"/>
              <a:t>*Sending of the Catechumens for Election</a:t>
            </a:r>
          </a:p>
          <a:p>
            <a:pPr>
              <a:lnSpc>
                <a:spcPct val="100000"/>
              </a:lnSpc>
              <a:spcBef>
                <a:spcPct val="0"/>
              </a:spcBef>
            </a:pPr>
            <a:endParaRPr lang="en-US" altLang="en-US" sz="2400" smtClean="0"/>
          </a:p>
          <a:p>
            <a:pPr>
              <a:lnSpc>
                <a:spcPct val="100000"/>
              </a:lnSpc>
              <a:spcBef>
                <a:spcPct val="0"/>
              </a:spcBef>
            </a:pPr>
            <a:r>
              <a:rPr lang="en-US" altLang="en-US" sz="2400" smtClean="0"/>
              <a:t>*Second Step: Election or </a:t>
            </a:r>
          </a:p>
          <a:p>
            <a:pPr>
              <a:lnSpc>
                <a:spcPct val="100000"/>
              </a:lnSpc>
              <a:spcBef>
                <a:spcPct val="0"/>
              </a:spcBef>
            </a:pPr>
            <a:r>
              <a:rPr lang="en-US" altLang="en-US" sz="2400" smtClean="0"/>
              <a:t>     Enrollment of Names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1E94681D-2A4C-4A8D-B9B5-31D440D0328D}"/>
              </a:ext>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6" name="Rectangle 35">
            <a:extLst>
              <a:ext uri="{FF2B5EF4-FFF2-40B4-BE49-F238E27FC236}">
                <a16:creationId xmlns:a16="http://schemas.microsoft.com/office/drawing/2014/main" id="{FB65ABA3-820C-4D75-9437-9EFA1ADFE134}"/>
              </a:ext>
              <a:ext uri="{C183D7F6-B498-43B3-948B-1728B52AA6E4}"/>
            </a:extLst>
          </p:cNvPr>
          <p:cNvSpPr>
            <a:spLocks noGrp="1" noRot="1" noChangeAspect="1" noMove="1" noResize="1" noEditPoints="1" noAdjustHandles="1" noChangeArrowheads="1" noChangeShapeType="1" noTextEdit="1"/>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38" name="Rectangle 37">
            <a:extLst>
              <a:ext uri="{FF2B5EF4-FFF2-40B4-BE49-F238E27FC236}">
                <a16:creationId xmlns:a16="http://schemas.microsoft.com/office/drawing/2014/main" id="{036BF2FB-90D8-48DB-BD34-D040CDCFF208}"/>
              </a:ext>
              <a:ext uri="{C183D7F6-B498-43B3-948B-1728B52AA6E4}"/>
            </a:extLst>
          </p:cNvPr>
          <p:cNvSpPr>
            <a:spLocks noGrp="1" noRot="1" noChangeAspect="1" noMove="1" noResize="1" noEditPoints="1" noAdjustHandles="1" noChangeArrowheads="1" noChangeShapeType="1" noTextEdit="1"/>
          </p:cNvSpPr>
          <p:nvPr/>
        </p:nvSpPr>
        <p:spPr>
          <a:xfrm>
            <a:off x="371475" y="374650"/>
            <a:ext cx="11449050" cy="6108700"/>
          </a:xfrm>
          <a:prstGeom prst="rect">
            <a:avLst/>
          </a:prstGeom>
          <a:noFill/>
          <a:ln w="6350" cap="sq" cmpd="sng" algn="ctr">
            <a:solidFill>
              <a:schemeClr val="tx1">
                <a:lumMod val="85000"/>
                <a:lumOff val="15000"/>
              </a:schemeClr>
            </a:solidFill>
            <a:prstDash val="solid"/>
            <a:miter lim="800000"/>
          </a:ln>
          <a:effectLst/>
        </p:spPr>
      </p:sp>
      <p:sp>
        <p:nvSpPr>
          <p:cNvPr id="40" name="Rectangle 39">
            <a:extLst>
              <a:ext uri="{FF2B5EF4-FFF2-40B4-BE49-F238E27FC236}">
                <a16:creationId xmlns:a16="http://schemas.microsoft.com/office/drawing/2014/main" id="{D5851415-CF4E-4C41-9E36-04E444B517EB}"/>
              </a:ext>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FFFFFF"/>
          </a:solidFill>
          <a:ln>
            <a:noFill/>
          </a:ln>
        </p:spPr>
        <p:style>
          <a:lnRef idx="2">
            <a:schemeClr val="accent1">
              <a:shade val="50000"/>
            </a:schemeClr>
          </a:lnRef>
          <a:fillRef idx="1001">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608" name="Rectangle 41"/>
          <p:cNvSpPr>
            <a:spLocks noGrp="1" noRot="1" noChangeAspect="1" noMove="1" noResize="1" noEditPoints="1" noAdjustHandles="1" noChangeArrowheads="1" noChangeShapeType="1" noTextEdit="1"/>
          </p:cNvSpPr>
          <p:nvPr/>
        </p:nvSpPr>
        <p:spPr bwMode="auto">
          <a:xfrm>
            <a:off x="417513" y="412750"/>
            <a:ext cx="8212137" cy="6064250"/>
          </a:xfrm>
          <a:prstGeom prst="rect">
            <a:avLst/>
          </a:prstGeom>
          <a:solidFill>
            <a:srgbClr val="FFFFFF"/>
          </a:solidFill>
          <a:ln w="6350" cap="sq" algn="ctr">
            <a:solidFill>
              <a:srgbClr val="404040"/>
            </a:solidFill>
            <a:miter lim="800000"/>
            <a:headEnd/>
            <a:tailEnd/>
          </a:ln>
        </p:spPr>
        <p:txBody>
          <a:bodyPr/>
          <a:lstStyle/>
          <a:p>
            <a:endParaRPr lang="en-US"/>
          </a:p>
        </p:txBody>
      </p:sp>
      <p:pic>
        <p:nvPicPr>
          <p:cNvPr id="5" name="Picture 5" descr="Text&#10;&#10;Description automatically generated">
            <a:extLst>
              <a:ext uri="{FF2B5EF4-FFF2-40B4-BE49-F238E27FC236}">
                <a16:creationId xmlns:a16="http://schemas.microsoft.com/office/drawing/2014/main" id="{08F82E3A-403F-48B0-B52E-8C3C1558EDCE}"/>
              </a:ext>
            </a:extLst>
          </p:cNvPr>
          <p:cNvPicPr>
            <a:picLocks noGrp="1" noChangeAspect="1"/>
          </p:cNvPicPr>
          <p:nvPr>
            <p:ph type="pic" idx="1"/>
          </p:nvPr>
        </p:nvPicPr>
        <p:blipFill rotWithShape="1">
          <a:blip r:embed="rId2"/>
          <a:srcRect r="-2" b="3015"/>
          <a:stretch/>
        </p:blipFill>
        <p:spPr>
          <a:xfrm>
            <a:off x="582613" y="579438"/>
            <a:ext cx="7881937" cy="5732462"/>
          </a:xfrm>
        </p:spPr>
      </p:pic>
      <p:sp>
        <p:nvSpPr>
          <p:cNvPr id="44" name="Rectangle 43">
            <a:extLst>
              <a:ext uri="{FF2B5EF4-FFF2-40B4-BE49-F238E27FC236}">
                <a16:creationId xmlns:a16="http://schemas.microsoft.com/office/drawing/2014/main" id="{3EA2D33E-BAA2-467B-80B0-8887D9A99FBE}"/>
              </a:ext>
              <a:ext uri="{C183D7F6-B498-43B3-948B-1728B52AA6E4}"/>
            </a:extLst>
          </p:cNvPr>
          <p:cNvSpPr>
            <a:spLocks noGrp="1" noRot="1" noChangeAspect="1" noMove="1" noResize="1" noEditPoints="1" noAdjustHandles="1" noChangeArrowheads="1" noChangeShapeType="1" noTextEdit="1"/>
          </p:cNvSpPr>
          <p:nvPr/>
        </p:nvSpPr>
        <p:spPr>
          <a:xfrm>
            <a:off x="9020175" y="238125"/>
            <a:ext cx="2925763" cy="6381750"/>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6" name="Rectangle 45">
            <a:extLst>
              <a:ext uri="{FF2B5EF4-FFF2-40B4-BE49-F238E27FC236}">
                <a16:creationId xmlns:a16="http://schemas.microsoft.com/office/drawing/2014/main" id="{6067C508-2065-42E3-98D2-F3A9B8339BA0}"/>
              </a:ext>
              <a:ext uri="{C183D7F6-B498-43B3-948B-1728B52AA6E4}"/>
            </a:extLst>
          </p:cNvPr>
          <p:cNvSpPr>
            <a:spLocks noGrp="1" noRot="1" noChangeAspect="1" noMove="1" noResize="1" noEditPoints="1" noAdjustHandles="1" noChangeArrowheads="1" noChangeShapeType="1" noTextEdit="1"/>
          </p:cNvSpPr>
          <p:nvPr/>
        </p:nvSpPr>
        <p:spPr>
          <a:xfrm>
            <a:off x="9185275" y="401638"/>
            <a:ext cx="2597150" cy="6054725"/>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612" name="Title 2"/>
          <p:cNvSpPr>
            <a:spLocks noGrp="1"/>
          </p:cNvSpPr>
          <p:nvPr>
            <p:ph type="title"/>
          </p:nvPr>
        </p:nvSpPr>
        <p:spPr bwMode="auto">
          <a:xfrm>
            <a:off x="9321800" y="612775"/>
            <a:ext cx="2312988" cy="1500188"/>
          </a:xfrm>
        </p:spPr>
        <p:txBody>
          <a:bodyPr wrap="square" numCol="1" anchorCtr="0" compatLnSpc="1">
            <a:prstTxWarp prst="textNoShape">
              <a:avLst/>
            </a:prstTxWarp>
          </a:bodyPr>
          <a:lstStyle/>
          <a:p>
            <a:pPr>
              <a:lnSpc>
                <a:spcPct val="90000"/>
              </a:lnSpc>
            </a:pPr>
            <a:r>
              <a:rPr altLang="en-US" sz="2800" smtClean="0">
                <a:solidFill>
                  <a:srgbClr val="262626"/>
                </a:solidFill>
              </a:rPr>
              <a:t>Rite of Sending</a:t>
            </a:r>
          </a:p>
        </p:txBody>
      </p:sp>
      <p:sp>
        <p:nvSpPr>
          <p:cNvPr id="4" name="Text Placeholder 3">
            <a:extLst>
              <a:ext uri="{FF2B5EF4-FFF2-40B4-BE49-F238E27FC236}">
                <a16:creationId xmlns:a16="http://schemas.microsoft.com/office/drawing/2014/main" id="{0E2C7223-B03A-44C4-BB99-1B60A9B34B57}"/>
              </a:ext>
            </a:extLst>
          </p:cNvPr>
          <p:cNvSpPr>
            <a:spLocks noGrp="1"/>
          </p:cNvSpPr>
          <p:nvPr>
            <p:ph type="body" sz="half" idx="2"/>
          </p:nvPr>
        </p:nvSpPr>
        <p:spPr>
          <a:xfrm>
            <a:off x="9321800" y="2149475"/>
            <a:ext cx="2312988" cy="4046538"/>
          </a:xfrm>
        </p:spPr>
        <p:txBody>
          <a:bodyPr rtlCol="0"/>
          <a:lstStyle/>
          <a:p>
            <a:pPr indent="-182880" fontAlgn="auto">
              <a:lnSpc>
                <a:spcPct val="100000"/>
              </a:lnSpc>
              <a:spcAft>
                <a:spcPts val="0"/>
              </a:spcAft>
              <a:buClr>
                <a:schemeClr val="tx1">
                  <a:lumMod val="85000"/>
                  <a:lumOff val="15000"/>
                </a:schemeClr>
              </a:buClr>
              <a:buFont typeface="Garamond" panose="02020404030301010803" pitchFamily="18" charset="0"/>
              <a:buChar char="◦"/>
              <a:defRPr/>
            </a:pPr>
            <a:endParaRPr lang="en-US" sz="1400">
              <a:solidFill>
                <a:schemeClr val="tx1">
                  <a:lumMod val="85000"/>
                  <a:lumOff val="15000"/>
                </a:schemeClr>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4737801-B9D6-4A08-BD77-23010A80227A}"/>
              </a:ext>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25FABD39-C757-461E-A681-DC273648402D}"/>
              </a:ext>
              <a:ext uri="{C183D7F6-B498-43B3-948B-1728B52AA6E4}"/>
            </a:extLst>
          </p:cNvPr>
          <p:cNvSpPr>
            <a:spLocks noGrp="1" noRot="1" noChangeAspect="1" noMove="1" noResize="1" noEditPoints="1" noAdjustHandles="1" noChangeArrowheads="1" noChangeShapeType="1" noTextEdit="1"/>
          </p:cNvSpPr>
          <p:nvPr/>
        </p:nvSpPr>
        <p:spPr>
          <a:xfrm>
            <a:off x="453190" y="572613"/>
            <a:ext cx="11281609" cy="2396079"/>
          </a:xfrm>
          <a:prstGeom prst="rect">
            <a:avLst/>
          </a:prstGeom>
          <a:solidFill>
            <a:schemeClr val="accent1"/>
          </a:solidFill>
          <a:ln w="6350" cap="flat" cmpd="sng" algn="ctr">
            <a:noFill/>
            <a:prstDash val="solid"/>
          </a:ln>
          <a:effectLst>
            <a:outerShdw blurRad="50800" algn="ctr" rotWithShape="0">
              <a:prstClr val="black">
                <a:alpha val="66000"/>
              </a:prstClr>
            </a:outerShdw>
            <a:softEdge rad="0"/>
          </a:effectLst>
        </p:spPr>
      </p:sp>
      <p:sp>
        <p:nvSpPr>
          <p:cNvPr id="26630" name="Rectangle 11"/>
          <p:cNvSpPr>
            <a:spLocks noGrp="1" noRot="1" noChangeAspect="1" noMove="1" noResize="1" noEditPoints="1" noAdjustHandles="1" noChangeArrowheads="1" noChangeShapeType="1" noTextEdit="1"/>
          </p:cNvSpPr>
          <p:nvPr/>
        </p:nvSpPr>
        <p:spPr bwMode="auto">
          <a:xfrm>
            <a:off x="615950" y="736600"/>
            <a:ext cx="10955338" cy="2066925"/>
          </a:xfrm>
          <a:prstGeom prst="rect">
            <a:avLst/>
          </a:prstGeom>
          <a:noFill/>
          <a:ln w="6350" cap="sq" algn="ctr">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 name="Title 1">
            <a:extLst>
              <a:ext uri="{FF2B5EF4-FFF2-40B4-BE49-F238E27FC236}">
                <a16:creationId xmlns:a16="http://schemas.microsoft.com/office/drawing/2014/main" id="{39B50006-87A3-4609-8CBB-16F4343328B2}"/>
              </a:ext>
            </a:extLst>
          </p:cNvPr>
          <p:cNvSpPr>
            <a:spLocks noGrp="1"/>
          </p:cNvSpPr>
          <p:nvPr>
            <p:ph type="title"/>
          </p:nvPr>
        </p:nvSpPr>
        <p:spPr>
          <a:xfrm>
            <a:off x="1066800" y="1089025"/>
            <a:ext cx="10058400" cy="1371600"/>
          </a:xfrm>
        </p:spPr>
        <p:txBody>
          <a:bodyPr/>
          <a:lstStyle/>
          <a:p>
            <a:pPr algn="ctr" fontAlgn="auto">
              <a:spcAft>
                <a:spcPts val="0"/>
              </a:spcAft>
              <a:defRPr/>
            </a:pPr>
            <a:r>
              <a:rPr>
                <a:solidFill>
                  <a:srgbClr val="FFFFFF"/>
                </a:solidFill>
              </a:rPr>
              <a:t>RCIA #</a:t>
            </a:r>
            <a:r>
              <a:rPr>
                <a:solidFill>
                  <a:srgbClr val="FFFFFF"/>
                </a:solidFill>
              </a:rPr>
              <a:t>107</a:t>
            </a:r>
          </a:p>
        </p:txBody>
      </p:sp>
      <p:sp>
        <p:nvSpPr>
          <p:cNvPr id="3" name="Content Placeholder 2">
            <a:extLst>
              <a:ext uri="{FF2B5EF4-FFF2-40B4-BE49-F238E27FC236}">
                <a16:creationId xmlns:a16="http://schemas.microsoft.com/office/drawing/2014/main" id="{CF9B4754-3BD2-4E23-8550-1EF4F9CBF02D}"/>
              </a:ext>
            </a:extLst>
          </p:cNvPr>
          <p:cNvSpPr>
            <a:spLocks noGrp="1"/>
          </p:cNvSpPr>
          <p:nvPr>
            <p:ph idx="1"/>
          </p:nvPr>
        </p:nvSpPr>
        <p:spPr>
          <a:xfrm>
            <a:off x="1409700" y="3429000"/>
            <a:ext cx="9372600" cy="2508250"/>
          </a:xfrm>
        </p:spPr>
        <p:txBody>
          <a:bodyPr rtlCol="0">
            <a:noAutofit/>
          </a:bodyPr>
          <a:lstStyle/>
          <a:p>
            <a:pPr marL="0" indent="0" fontAlgn="auto">
              <a:lnSpc>
                <a:spcPct val="100000"/>
              </a:lnSpc>
              <a:spcAft>
                <a:spcPts val="0"/>
              </a:spcAft>
              <a:buClr>
                <a:schemeClr val="tx1">
                  <a:lumMod val="85000"/>
                  <a:lumOff val="15000"/>
                </a:schemeClr>
              </a:buClr>
              <a:buFont typeface="Garamond" panose="02020404030301010803" pitchFamily="18" charset="0"/>
              <a:buNone/>
              <a:defRPr/>
            </a:pPr>
            <a:endParaRPr lang="en-US"/>
          </a:p>
          <a:p>
            <a:pPr marL="0" indent="0" fontAlgn="auto">
              <a:lnSpc>
                <a:spcPct val="100000"/>
              </a:lnSpc>
              <a:spcAft>
                <a:spcPts val="0"/>
              </a:spcAft>
              <a:buFont typeface="Garamond" panose="02020404030301010803" pitchFamily="18" charset="0"/>
              <a:buNone/>
              <a:defRPr/>
            </a:pPr>
            <a:r>
              <a:rPr lang="en-US" sz="2400" dirty="0">
                <a:ea typeface="+mn-lt"/>
                <a:cs typeface="+mn-lt"/>
              </a:rPr>
              <a:t>As the focal point of the Church’s concern for the catechumens, admission to election belongs to the bishop who is usually its presiding celebrant.  It is within the parish community, however, that the preliminary judgment is made concerning the catechumens’ state of formation and progress.</a:t>
            </a:r>
            <a:endParaRPr lang="en-US" sz="2400"/>
          </a:p>
          <a:p>
            <a:pPr marL="0" indent="0" fontAlgn="auto">
              <a:lnSpc>
                <a:spcPct val="100000"/>
              </a:lnSpc>
              <a:spcAft>
                <a:spcPts val="0"/>
              </a:spcAft>
              <a:buFont typeface="Garamond" panose="02020404030301010803" pitchFamily="18" charset="0"/>
              <a:buNone/>
              <a:defRPr/>
            </a:pPr>
            <a:r>
              <a:rPr lang="en-US" sz="2400" dirty="0">
                <a:ea typeface="+mn-lt"/>
                <a:cs typeface="+mn-lt"/>
              </a:rPr>
              <a:t>This rite offers that local community the opportunity to express its approval of the catechumens and to send them forth to the celebration of election assured of the parish’s care and support.</a:t>
            </a:r>
            <a:endParaRPr lang="en-US" sz="24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4737801-B9D6-4A08-BD77-23010A80227A}"/>
              </a:ext>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25FABD39-C757-461E-A681-DC273648402D}"/>
              </a:ext>
              <a:ext uri="{C183D7F6-B498-43B3-948B-1728B52AA6E4}"/>
            </a:extLst>
          </p:cNvPr>
          <p:cNvSpPr>
            <a:spLocks noGrp="1" noRot="1" noChangeAspect="1" noMove="1" noResize="1" noEditPoints="1" noAdjustHandles="1" noChangeArrowheads="1" noChangeShapeType="1" noTextEdit="1"/>
          </p:cNvSpPr>
          <p:nvPr/>
        </p:nvSpPr>
        <p:spPr>
          <a:xfrm>
            <a:off x="453190" y="572613"/>
            <a:ext cx="11281609" cy="2396079"/>
          </a:xfrm>
          <a:prstGeom prst="rect">
            <a:avLst/>
          </a:prstGeom>
          <a:solidFill>
            <a:schemeClr val="accent1"/>
          </a:solidFill>
          <a:ln w="6350" cap="flat" cmpd="sng" algn="ctr">
            <a:noFill/>
            <a:prstDash val="solid"/>
          </a:ln>
          <a:effectLst>
            <a:outerShdw blurRad="50800" algn="ctr" rotWithShape="0">
              <a:prstClr val="black">
                <a:alpha val="66000"/>
              </a:prstClr>
            </a:outerShdw>
            <a:softEdge rad="0"/>
          </a:effectLst>
        </p:spPr>
      </p:sp>
      <p:sp>
        <p:nvSpPr>
          <p:cNvPr id="27654" name="Rectangle 11"/>
          <p:cNvSpPr>
            <a:spLocks noGrp="1" noRot="1" noChangeAspect="1" noMove="1" noResize="1" noEditPoints="1" noAdjustHandles="1" noChangeArrowheads="1" noChangeShapeType="1" noTextEdit="1"/>
          </p:cNvSpPr>
          <p:nvPr/>
        </p:nvSpPr>
        <p:spPr bwMode="auto">
          <a:xfrm>
            <a:off x="615950" y="736600"/>
            <a:ext cx="10955338" cy="2066925"/>
          </a:xfrm>
          <a:prstGeom prst="rect">
            <a:avLst/>
          </a:prstGeom>
          <a:noFill/>
          <a:ln w="6350" cap="sq" algn="ctr">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 name="Title 1">
            <a:extLst>
              <a:ext uri="{FF2B5EF4-FFF2-40B4-BE49-F238E27FC236}">
                <a16:creationId xmlns:a16="http://schemas.microsoft.com/office/drawing/2014/main" id="{009C7B74-02DD-4833-9F96-B47E52954E84}"/>
              </a:ext>
            </a:extLst>
          </p:cNvPr>
          <p:cNvSpPr>
            <a:spLocks noGrp="1"/>
          </p:cNvSpPr>
          <p:nvPr>
            <p:ph type="title"/>
          </p:nvPr>
        </p:nvSpPr>
        <p:spPr>
          <a:xfrm>
            <a:off x="1066800" y="1089025"/>
            <a:ext cx="10058400" cy="1371600"/>
          </a:xfrm>
        </p:spPr>
        <p:txBody>
          <a:bodyPr/>
          <a:lstStyle/>
          <a:p>
            <a:pPr algn="ctr" fontAlgn="auto">
              <a:spcAft>
                <a:spcPts val="0"/>
              </a:spcAft>
              <a:defRPr/>
            </a:pPr>
            <a:r>
              <a:rPr>
                <a:solidFill>
                  <a:srgbClr val="FFFFFF"/>
                </a:solidFill>
              </a:rPr>
              <a:t>Rite of Sending #106</a:t>
            </a:r>
          </a:p>
        </p:txBody>
      </p:sp>
      <p:sp>
        <p:nvSpPr>
          <p:cNvPr id="27656" name="Content Placeholder 2"/>
          <p:cNvSpPr>
            <a:spLocks noGrp="1"/>
          </p:cNvSpPr>
          <p:nvPr>
            <p:ph idx="1"/>
          </p:nvPr>
        </p:nvSpPr>
        <p:spPr>
          <a:xfrm>
            <a:off x="1409700" y="3429000"/>
            <a:ext cx="9372600" cy="2508250"/>
          </a:xfrm>
        </p:spPr>
        <p:txBody>
          <a:bodyPr/>
          <a:lstStyle/>
          <a:p>
            <a:r>
              <a:rPr lang="en-US" altLang="en-US" sz="2800" smtClean="0"/>
              <a:t>At the conclusion of the period of the catechumenate, a rite of sending the catechumens to their election by the bishop may be celebrated in parishes wherever this seems beneficial or desirable. When election will take place in the parish, this rite is not used</a:t>
            </a:r>
            <a:r>
              <a:rPr lang="en-US" altLang="en-US" sz="2000" smtClean="0"/>
              <a: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FCFA1-E8C9-49F6-AB0B-8F39BBA08E45}"/>
              </a:ext>
            </a:extLst>
          </p:cNvPr>
          <p:cNvSpPr>
            <a:spLocks noGrp="1"/>
          </p:cNvSpPr>
          <p:nvPr>
            <p:ph type="title"/>
          </p:nvPr>
        </p:nvSpPr>
        <p:spPr/>
        <p:txBody>
          <a:bodyPr/>
          <a:lstStyle/>
          <a:p>
            <a:pPr fontAlgn="auto">
              <a:spcAft>
                <a:spcPts val="0"/>
              </a:spcAft>
              <a:defRPr/>
            </a:pPr>
            <a:endParaRPr>
              <a:solidFill>
                <a:schemeClr val="tx1">
                  <a:lumMod val="85000"/>
                  <a:lumOff val="15000"/>
                </a:schemeClr>
              </a:solidFill>
            </a:endParaRPr>
          </a:p>
        </p:txBody>
      </p:sp>
      <p:sp>
        <p:nvSpPr>
          <p:cNvPr id="28675" name="Text Placeholder 2"/>
          <p:cNvSpPr>
            <a:spLocks noGrp="1"/>
          </p:cNvSpPr>
          <p:nvPr>
            <p:ph type="body" idx="1"/>
          </p:nvPr>
        </p:nvSpPr>
        <p:spPr>
          <a:xfrm>
            <a:off x="1069975" y="2074863"/>
            <a:ext cx="4664075" cy="639762"/>
          </a:xfrm>
        </p:spPr>
        <p:txBody>
          <a:bodyPr/>
          <a:lstStyle/>
          <a:p>
            <a:pPr>
              <a:spcBef>
                <a:spcPct val="0"/>
              </a:spcBef>
            </a:pPr>
            <a:r>
              <a:rPr lang="en-US" altLang="en-US" sz="3200" smtClean="0"/>
              <a:t>Rite of Election</a:t>
            </a:r>
          </a:p>
        </p:txBody>
      </p:sp>
      <p:sp>
        <p:nvSpPr>
          <p:cNvPr id="28676" name="Content Placeholder 3"/>
          <p:cNvSpPr>
            <a:spLocks noGrp="1"/>
          </p:cNvSpPr>
          <p:nvPr>
            <p:ph sz="half" idx="2"/>
          </p:nvPr>
        </p:nvSpPr>
        <p:spPr>
          <a:xfrm>
            <a:off x="1069975" y="2792413"/>
            <a:ext cx="4664075" cy="3163887"/>
          </a:xfrm>
        </p:spPr>
        <p:txBody>
          <a:bodyPr/>
          <a:lstStyle/>
          <a:p>
            <a:r>
              <a:rPr lang="en-US" altLang="en-US" sz="3600" smtClean="0"/>
              <a:t>First Sunday of Lent</a:t>
            </a:r>
          </a:p>
          <a:p>
            <a:r>
              <a:rPr lang="en-US" altLang="en-US" sz="3600" smtClean="0"/>
              <a:t>At the Cathedral or another suitable place</a:t>
            </a:r>
          </a:p>
          <a:p>
            <a:r>
              <a:rPr lang="en-US" altLang="en-US" sz="3600" smtClean="0"/>
              <a:t>Bishop presides</a:t>
            </a:r>
          </a:p>
        </p:txBody>
      </p:sp>
      <p:sp>
        <p:nvSpPr>
          <p:cNvPr id="28677" name="Text Placeholder 4"/>
          <p:cNvSpPr>
            <a:spLocks noGrp="1"/>
          </p:cNvSpPr>
          <p:nvPr>
            <p:ph type="body" sz="quarter" idx="3"/>
          </p:nvPr>
        </p:nvSpPr>
        <p:spPr>
          <a:xfrm>
            <a:off x="6457950" y="2074863"/>
            <a:ext cx="4664075" cy="639762"/>
          </a:xfrm>
        </p:spPr>
        <p:txBody>
          <a:bodyPr/>
          <a:lstStyle/>
          <a:p>
            <a:pPr>
              <a:spcBef>
                <a:spcPct val="0"/>
              </a:spcBef>
            </a:pPr>
            <a:r>
              <a:rPr lang="en-US" altLang="en-US" sz="3200" smtClean="0"/>
              <a:t>Rite of Sending</a:t>
            </a:r>
          </a:p>
        </p:txBody>
      </p:sp>
      <p:sp>
        <p:nvSpPr>
          <p:cNvPr id="28678" name="Content Placeholder 5"/>
          <p:cNvSpPr>
            <a:spLocks noGrp="1"/>
          </p:cNvSpPr>
          <p:nvPr>
            <p:ph sz="quarter" idx="4"/>
          </p:nvPr>
        </p:nvSpPr>
        <p:spPr>
          <a:xfrm>
            <a:off x="6457950" y="2792413"/>
            <a:ext cx="4664075" cy="3163887"/>
          </a:xfrm>
        </p:spPr>
        <p:txBody>
          <a:bodyPr/>
          <a:lstStyle/>
          <a:p>
            <a:r>
              <a:rPr lang="en-US" altLang="en-US" sz="3600" smtClean="0"/>
              <a:t>At a suitable time prior to the rite of election</a:t>
            </a:r>
          </a:p>
          <a:p>
            <a:r>
              <a:rPr lang="en-US" altLang="en-US" sz="3600" smtClean="0"/>
              <a:t>In the parish church</a:t>
            </a:r>
          </a:p>
          <a:p>
            <a:r>
              <a:rPr lang="en-US" altLang="en-US" sz="3600" smtClean="0"/>
              <a:t>Priest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4737801-B9D6-4A08-BD77-23010A80227A}"/>
              </a:ext>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25FABD39-C757-461E-A681-DC273648402D}"/>
              </a:ext>
              <a:ext uri="{C183D7F6-B498-43B3-948B-1728B52AA6E4}"/>
            </a:extLst>
          </p:cNvPr>
          <p:cNvSpPr>
            <a:spLocks noGrp="1" noRot="1" noChangeAspect="1" noMove="1" noResize="1" noEditPoints="1" noAdjustHandles="1" noChangeArrowheads="1" noChangeShapeType="1" noTextEdit="1"/>
          </p:cNvSpPr>
          <p:nvPr/>
        </p:nvSpPr>
        <p:spPr>
          <a:xfrm>
            <a:off x="453190" y="572613"/>
            <a:ext cx="11281609" cy="2396079"/>
          </a:xfrm>
          <a:prstGeom prst="rect">
            <a:avLst/>
          </a:prstGeom>
          <a:solidFill>
            <a:schemeClr val="accent1"/>
          </a:solidFill>
          <a:ln w="6350" cap="flat" cmpd="sng" algn="ctr">
            <a:noFill/>
            <a:prstDash val="solid"/>
          </a:ln>
          <a:effectLst>
            <a:outerShdw blurRad="50800" algn="ctr" rotWithShape="0">
              <a:prstClr val="black">
                <a:alpha val="66000"/>
              </a:prstClr>
            </a:outerShdw>
            <a:softEdge rad="0"/>
          </a:effectLst>
        </p:spPr>
      </p:sp>
      <p:sp>
        <p:nvSpPr>
          <p:cNvPr id="29702" name="Rectangle 11"/>
          <p:cNvSpPr>
            <a:spLocks noGrp="1" noRot="1" noChangeAspect="1" noMove="1" noResize="1" noEditPoints="1" noAdjustHandles="1" noChangeArrowheads="1" noChangeShapeType="1" noTextEdit="1"/>
          </p:cNvSpPr>
          <p:nvPr/>
        </p:nvSpPr>
        <p:spPr bwMode="auto">
          <a:xfrm>
            <a:off x="615950" y="736600"/>
            <a:ext cx="10955338" cy="2066925"/>
          </a:xfrm>
          <a:prstGeom prst="rect">
            <a:avLst/>
          </a:prstGeom>
          <a:noFill/>
          <a:ln w="6350" cap="sq" algn="ctr">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 name="Title 1">
            <a:extLst>
              <a:ext uri="{FF2B5EF4-FFF2-40B4-BE49-F238E27FC236}">
                <a16:creationId xmlns:a16="http://schemas.microsoft.com/office/drawing/2014/main" id="{A51C2B3F-4C75-4367-9939-0E6D63F50BB6}"/>
              </a:ext>
            </a:extLst>
          </p:cNvPr>
          <p:cNvSpPr>
            <a:spLocks noGrp="1"/>
          </p:cNvSpPr>
          <p:nvPr>
            <p:ph type="title"/>
          </p:nvPr>
        </p:nvSpPr>
        <p:spPr>
          <a:xfrm>
            <a:off x="1066800" y="1089025"/>
            <a:ext cx="10058400" cy="1371600"/>
          </a:xfrm>
        </p:spPr>
        <p:txBody>
          <a:bodyPr/>
          <a:lstStyle/>
          <a:p>
            <a:pPr algn="ctr" fontAlgn="auto">
              <a:spcAft>
                <a:spcPts val="0"/>
              </a:spcAft>
              <a:defRPr/>
            </a:pPr>
            <a:r>
              <a:rPr>
                <a:solidFill>
                  <a:srgbClr val="FFFFFF"/>
                </a:solidFill>
              </a:rPr>
              <a:t>Rite of Sending</a:t>
            </a:r>
          </a:p>
        </p:txBody>
      </p:sp>
      <p:sp>
        <p:nvSpPr>
          <p:cNvPr id="29704" name="Content Placeholder 2"/>
          <p:cNvSpPr>
            <a:spLocks noGrp="1"/>
          </p:cNvSpPr>
          <p:nvPr>
            <p:ph idx="1"/>
          </p:nvPr>
        </p:nvSpPr>
        <p:spPr>
          <a:xfrm>
            <a:off x="1409700" y="2954338"/>
            <a:ext cx="9372600" cy="2982912"/>
          </a:xfrm>
        </p:spPr>
        <p:txBody>
          <a:bodyPr/>
          <a:lstStyle/>
          <a:p>
            <a:r>
              <a:rPr lang="en-US" altLang="en-US" sz="2800" smtClean="0"/>
              <a:t>After the homily</a:t>
            </a:r>
          </a:p>
          <a:p>
            <a:r>
              <a:rPr lang="en-US" altLang="en-US" sz="2800" smtClean="0"/>
              <a:t>Presentation of the Catechumens</a:t>
            </a:r>
          </a:p>
          <a:p>
            <a:r>
              <a:rPr lang="en-US" altLang="en-US" sz="2800" smtClean="0"/>
              <a:t>Affirmation by the Godparents and the Assembly</a:t>
            </a:r>
          </a:p>
          <a:p>
            <a:r>
              <a:rPr lang="en-US" altLang="en-US" sz="2800" smtClean="0"/>
              <a:t>Signing of the Book of the Elect</a:t>
            </a:r>
          </a:p>
          <a:p>
            <a:r>
              <a:rPr lang="en-US" altLang="en-US" sz="2800" smtClean="0"/>
              <a:t>Intercessions</a:t>
            </a:r>
          </a:p>
          <a:p>
            <a:r>
              <a:rPr lang="en-US" altLang="en-US" sz="2800" smtClean="0"/>
              <a:t>Prayer over the Catechumens</a:t>
            </a:r>
          </a:p>
          <a:p>
            <a:r>
              <a:rPr lang="en-US" altLang="en-US" sz="2800" smtClean="0"/>
              <a:t>Dismissal</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13B23-2399-4684-B4C0-C1D2BCAA3B3E}"/>
              </a:ext>
            </a:extLst>
          </p:cNvPr>
          <p:cNvSpPr>
            <a:spLocks noGrp="1"/>
          </p:cNvSpPr>
          <p:nvPr>
            <p:ph type="title"/>
          </p:nvPr>
        </p:nvSpPr>
        <p:spPr/>
        <p:txBody>
          <a:bodyPr/>
          <a:lstStyle/>
          <a:p>
            <a:pPr fontAlgn="auto">
              <a:spcAft>
                <a:spcPts val="0"/>
              </a:spcAft>
              <a:defRPr/>
            </a:pPr>
            <a:endParaRPr>
              <a:solidFill>
                <a:schemeClr val="tx1">
                  <a:lumMod val="85000"/>
                  <a:lumOff val="15000"/>
                </a:schemeClr>
              </a:solidFill>
            </a:endParaRPr>
          </a:p>
        </p:txBody>
      </p:sp>
      <p:sp>
        <p:nvSpPr>
          <p:cNvPr id="30723" name="Text Placeholder 2"/>
          <p:cNvSpPr>
            <a:spLocks noGrp="1"/>
          </p:cNvSpPr>
          <p:nvPr>
            <p:ph type="body" idx="1"/>
          </p:nvPr>
        </p:nvSpPr>
        <p:spPr>
          <a:xfrm>
            <a:off x="1069975" y="2074863"/>
            <a:ext cx="4664075" cy="639762"/>
          </a:xfrm>
        </p:spPr>
        <p:txBody>
          <a:bodyPr/>
          <a:lstStyle/>
          <a:p>
            <a:pPr>
              <a:spcBef>
                <a:spcPct val="0"/>
              </a:spcBef>
            </a:pPr>
            <a:r>
              <a:rPr lang="en-US" altLang="en-US" sz="2800" smtClean="0"/>
              <a:t>Rite of Sending – Leads to Rite of Election</a:t>
            </a:r>
          </a:p>
        </p:txBody>
      </p:sp>
      <p:pic>
        <p:nvPicPr>
          <p:cNvPr id="30724" name="Picture 7" descr="A group of people standing around a table&#10;&#10;Description automatically generated"/>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176338" y="3043238"/>
            <a:ext cx="4449762" cy="3163887"/>
          </a:xfrm>
        </p:spPr>
      </p:pic>
      <p:sp>
        <p:nvSpPr>
          <p:cNvPr id="30725" name="Text Placeholder 4"/>
          <p:cNvSpPr>
            <a:spLocks noGrp="1"/>
          </p:cNvSpPr>
          <p:nvPr>
            <p:ph type="body" sz="quarter" idx="3"/>
          </p:nvPr>
        </p:nvSpPr>
        <p:spPr>
          <a:xfrm>
            <a:off x="6457950" y="2074863"/>
            <a:ext cx="4664075" cy="639762"/>
          </a:xfrm>
        </p:spPr>
        <p:txBody>
          <a:bodyPr/>
          <a:lstStyle/>
          <a:p>
            <a:pPr>
              <a:spcBef>
                <a:spcPct val="0"/>
              </a:spcBef>
            </a:pPr>
            <a:r>
              <a:rPr lang="en-US" altLang="en-US" sz="2800" smtClean="0"/>
              <a:t>Rite of Election – Leads to Sacraments of Initiation</a:t>
            </a:r>
          </a:p>
        </p:txBody>
      </p:sp>
      <p:pic>
        <p:nvPicPr>
          <p:cNvPr id="30726" name="Picture 8" descr="A person standing in front of a building&#10;&#10;Description automatically generated"/>
          <p:cNvPicPr>
            <a:picLocks noGrp="1" noChangeAspect="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6369050" y="3108325"/>
            <a:ext cx="4664075" cy="3097213"/>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Rectangle 10">
            <a:extLst>
              <a:ext uri="{FF2B5EF4-FFF2-40B4-BE49-F238E27FC236}">
                <a16:creationId xmlns:a16="http://schemas.microsoft.com/office/drawing/2014/main" id="{4EC7E010-C712-408D-9787-0842AFC9F4BB}"/>
              </a:ext>
              <a:ext uri="{C183D7F6-B498-43B3-948B-1728B52AA6E4}"/>
            </a:extLst>
          </p:cNvPr>
          <p:cNvSpPr>
            <a:spLocks noGrp="1" noRot="1" noChangeAspect="1" noMove="1" noResize="1" noEditPoints="1" noAdjustHandles="1" noChangeArrowheads="1" noChangeShapeType="1" noTextEdit="1"/>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3" name="Rectangle 12">
            <a:extLst>
              <a:ext uri="{FF2B5EF4-FFF2-40B4-BE49-F238E27FC236}">
                <a16:creationId xmlns:a16="http://schemas.microsoft.com/office/drawing/2014/main" id="{0503FCEF-A9BA-4991-9220-E36615FB8B53}"/>
              </a:ext>
              <a:ext uri="{C183D7F6-B498-43B3-948B-1728B52AA6E4}"/>
            </a:extLst>
          </p:cNvPr>
          <p:cNvSpPr>
            <a:spLocks noGrp="1" noRot="1" noChangeAspect="1" noMove="1" noResize="1" noEditPoints="1" noAdjustHandles="1" noChangeArrowheads="1" noChangeShapeType="1" noTextEdit="1"/>
          </p:cNvSpPr>
          <p:nvPr/>
        </p:nvSpPr>
        <p:spPr>
          <a:xfrm>
            <a:off x="371475" y="374650"/>
            <a:ext cx="11449050" cy="6108700"/>
          </a:xfrm>
          <a:prstGeom prst="rect">
            <a:avLst/>
          </a:prstGeom>
          <a:noFill/>
          <a:ln w="6350" cap="sq" cmpd="sng" algn="ctr">
            <a:solidFill>
              <a:schemeClr val="tx1">
                <a:lumMod val="85000"/>
                <a:lumOff val="15000"/>
              </a:schemeClr>
            </a:solidFill>
            <a:prstDash val="solid"/>
            <a:miter lim="800000"/>
          </a:ln>
          <a:effectLst/>
        </p:spPr>
      </p:sp>
      <p:sp>
        <p:nvSpPr>
          <p:cNvPr id="15" name="Rectangle 14">
            <a:extLst>
              <a:ext uri="{FF2B5EF4-FFF2-40B4-BE49-F238E27FC236}">
                <a16:creationId xmlns:a16="http://schemas.microsoft.com/office/drawing/2014/main" id="{6B57F45B-5417-4073-A67A-343F2C881222}"/>
              </a:ext>
              <a:ext uri="{C183D7F6-B498-43B3-948B-1728B52AA6E4}"/>
            </a:extLst>
          </p:cNvPr>
          <p:cNvSpPr>
            <a:spLocks noGrp="1" noRot="1" noChangeAspect="1" noMove="1" noResize="1" noEditPoints="1" noAdjustHandles="1" noChangeArrowheads="1" noChangeShapeType="1" noTextEdit="1"/>
          </p:cNvSpPr>
          <p:nvPr/>
        </p:nvSpPr>
        <p:spPr>
          <a:xfrm>
            <a:off x="0" y="0"/>
            <a:ext cx="12192000" cy="6902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Rectangle 16">
            <a:extLst>
              <a:ext uri="{FF2B5EF4-FFF2-40B4-BE49-F238E27FC236}">
                <a16:creationId xmlns:a16="http://schemas.microsoft.com/office/drawing/2014/main" id="{091B6077-4778-41B2-9147-335CF2F2F9FC}"/>
              </a:ext>
              <a:ext uri="{C183D7F6-B498-43B3-948B-1728B52AA6E4}"/>
            </a:extLst>
          </p:cNvPr>
          <p:cNvSpPr>
            <a:spLocks noGrp="1" noRot="1" noChangeAspect="1" noMove="1" noResize="1" noEditPoints="1" noAdjustHandles="1" noChangeArrowheads="1" noChangeShapeType="1" noTextEdit="1"/>
          </p:cNvSpPr>
          <p:nvPr/>
        </p:nvSpPr>
        <p:spPr>
          <a:xfrm>
            <a:off x="234696" y="237744"/>
            <a:ext cx="11722608" cy="6382512"/>
          </a:xfrm>
          <a:prstGeom prst="rect">
            <a:avLst/>
          </a:prstGeom>
          <a:solidFill>
            <a:schemeClr val="tx1"/>
          </a:solidFill>
          <a:ln w="6350" cap="flat" cmpd="sng" algn="ctr">
            <a:noFill/>
            <a:prstDash val="solid"/>
          </a:ln>
          <a:effectLst>
            <a:softEdge rad="0"/>
          </a:effectLst>
        </p:spPr>
      </p:sp>
      <p:pic>
        <p:nvPicPr>
          <p:cNvPr id="31755" name="Picture 4" descr="Text&#10;&#10;Description automatically generated"/>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4006850" y="642938"/>
            <a:ext cx="4429125" cy="5572125"/>
          </a:xfrm>
        </p:spPr>
      </p:pic>
      <p:sp>
        <p:nvSpPr>
          <p:cNvPr id="31756" name="Rectangle 18"/>
          <p:cNvSpPr>
            <a:spLocks noGrp="1" noRot="1" noChangeAspect="1" noMove="1" noResize="1" noEditPoints="1" noAdjustHandles="1" noChangeArrowheads="1" noChangeShapeType="1" noTextEdit="1"/>
          </p:cNvSpPr>
          <p:nvPr/>
        </p:nvSpPr>
        <p:spPr bwMode="auto">
          <a:xfrm>
            <a:off x="371475" y="374650"/>
            <a:ext cx="11449050" cy="6108700"/>
          </a:xfrm>
          <a:prstGeom prst="rect">
            <a:avLst/>
          </a:prstGeom>
          <a:noFill/>
          <a:ln w="6350" cap="sq"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4737801-B9D6-4A08-BD77-23010A80227A}"/>
              </a:ext>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25FABD39-C757-461E-A681-DC273648402D}"/>
              </a:ext>
              <a:ext uri="{C183D7F6-B498-43B3-948B-1728B52AA6E4}"/>
            </a:extLst>
          </p:cNvPr>
          <p:cNvSpPr>
            <a:spLocks noGrp="1" noRot="1" noChangeAspect="1" noMove="1" noResize="1" noEditPoints="1" noAdjustHandles="1" noChangeArrowheads="1" noChangeShapeType="1" noTextEdit="1"/>
          </p:cNvSpPr>
          <p:nvPr/>
        </p:nvSpPr>
        <p:spPr>
          <a:xfrm>
            <a:off x="453190" y="572613"/>
            <a:ext cx="11281609" cy="2396079"/>
          </a:xfrm>
          <a:prstGeom prst="rect">
            <a:avLst/>
          </a:prstGeom>
          <a:solidFill>
            <a:schemeClr val="accent1"/>
          </a:solidFill>
          <a:ln w="6350" cap="flat" cmpd="sng" algn="ctr">
            <a:noFill/>
            <a:prstDash val="solid"/>
          </a:ln>
          <a:effectLst>
            <a:outerShdw blurRad="50800" algn="ctr" rotWithShape="0">
              <a:prstClr val="black">
                <a:alpha val="66000"/>
              </a:prstClr>
            </a:outerShdw>
            <a:softEdge rad="0"/>
          </a:effectLst>
        </p:spPr>
      </p:sp>
      <p:sp>
        <p:nvSpPr>
          <p:cNvPr id="32774" name="Rectangle 11"/>
          <p:cNvSpPr>
            <a:spLocks noGrp="1" noRot="1" noChangeAspect="1" noMove="1" noResize="1" noEditPoints="1" noAdjustHandles="1" noChangeArrowheads="1" noChangeShapeType="1" noTextEdit="1"/>
          </p:cNvSpPr>
          <p:nvPr/>
        </p:nvSpPr>
        <p:spPr bwMode="auto">
          <a:xfrm>
            <a:off x="615950" y="736600"/>
            <a:ext cx="10955338" cy="2066925"/>
          </a:xfrm>
          <a:prstGeom prst="rect">
            <a:avLst/>
          </a:prstGeom>
          <a:noFill/>
          <a:ln w="6350" cap="sq" algn="ctr">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 name="Title 1">
            <a:extLst>
              <a:ext uri="{FF2B5EF4-FFF2-40B4-BE49-F238E27FC236}">
                <a16:creationId xmlns:a16="http://schemas.microsoft.com/office/drawing/2014/main" id="{0BC41C13-98AA-4CE4-AF65-ED1820B1FA9F}"/>
              </a:ext>
            </a:extLst>
          </p:cNvPr>
          <p:cNvSpPr>
            <a:spLocks noGrp="1"/>
          </p:cNvSpPr>
          <p:nvPr>
            <p:ph type="title"/>
          </p:nvPr>
        </p:nvSpPr>
        <p:spPr>
          <a:xfrm>
            <a:off x="1066800" y="1089025"/>
            <a:ext cx="10058400" cy="1371600"/>
          </a:xfrm>
        </p:spPr>
        <p:txBody>
          <a:bodyPr/>
          <a:lstStyle/>
          <a:p>
            <a:pPr algn="ctr" fontAlgn="auto">
              <a:spcAft>
                <a:spcPts val="0"/>
              </a:spcAft>
              <a:defRPr/>
            </a:pPr>
            <a:r>
              <a:rPr sz="4400">
                <a:solidFill>
                  <a:srgbClr val="FFFFFF"/>
                </a:solidFill>
              </a:rPr>
              <a:t>Rite of Calling the Candidates to Continuing </a:t>
            </a:r>
            <a:r>
              <a:rPr sz="4400">
                <a:solidFill>
                  <a:srgbClr val="FFFFFF"/>
                </a:solidFill>
              </a:rPr>
              <a:t>Conversion RCIA #446-449</a:t>
            </a:r>
          </a:p>
        </p:txBody>
      </p:sp>
      <p:sp>
        <p:nvSpPr>
          <p:cNvPr id="32776" name="Content Placeholder 2"/>
          <p:cNvSpPr>
            <a:spLocks noGrp="1"/>
          </p:cNvSpPr>
          <p:nvPr>
            <p:ph idx="1"/>
          </p:nvPr>
        </p:nvSpPr>
        <p:spPr>
          <a:xfrm>
            <a:off x="1409700" y="3429000"/>
            <a:ext cx="9372600" cy="2508250"/>
          </a:xfrm>
        </p:spPr>
        <p:txBody>
          <a:bodyPr/>
          <a:lstStyle/>
          <a:p>
            <a:r>
              <a:rPr lang="en-US" altLang="en-US" sz="2800" smtClean="0"/>
              <a:t>Optional – May be celebrated with baptized but previously uncatechized adults</a:t>
            </a:r>
          </a:p>
          <a:p>
            <a:r>
              <a:rPr lang="en-US" altLang="en-US" sz="2800" smtClean="0"/>
              <a:t>Intended for celebrations in communities where there are no catechumens</a:t>
            </a:r>
          </a:p>
          <a:p>
            <a:r>
              <a:rPr lang="en-US" altLang="en-US" sz="2800" smtClean="0"/>
              <a:t>Celebrated at the beginning of Lent.</a:t>
            </a:r>
          </a:p>
          <a:p>
            <a:r>
              <a:rPr lang="en-US" altLang="en-US" sz="2800" smtClean="0"/>
              <a:t>Presider is the pastor of the parish</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4737801-B9D6-4A08-BD77-23010A80227A}"/>
              </a:ext>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25FABD39-C757-461E-A681-DC273648402D}"/>
              </a:ext>
              <a:ext uri="{C183D7F6-B498-43B3-948B-1728B52AA6E4}"/>
            </a:extLst>
          </p:cNvPr>
          <p:cNvSpPr>
            <a:spLocks noGrp="1" noRot="1" noChangeAspect="1" noMove="1" noResize="1" noEditPoints="1" noAdjustHandles="1" noChangeArrowheads="1" noChangeShapeType="1" noTextEdit="1"/>
          </p:cNvSpPr>
          <p:nvPr/>
        </p:nvSpPr>
        <p:spPr>
          <a:xfrm>
            <a:off x="453190" y="572613"/>
            <a:ext cx="11281609" cy="2396079"/>
          </a:xfrm>
          <a:prstGeom prst="rect">
            <a:avLst/>
          </a:prstGeom>
          <a:solidFill>
            <a:schemeClr val="accent1"/>
          </a:solidFill>
          <a:ln w="6350" cap="flat" cmpd="sng" algn="ctr">
            <a:noFill/>
            <a:prstDash val="solid"/>
          </a:ln>
          <a:effectLst>
            <a:outerShdw blurRad="50800" algn="ctr" rotWithShape="0">
              <a:prstClr val="black">
                <a:alpha val="66000"/>
              </a:prstClr>
            </a:outerShdw>
            <a:softEdge rad="0"/>
          </a:effectLst>
        </p:spPr>
      </p:sp>
      <p:sp>
        <p:nvSpPr>
          <p:cNvPr id="33798" name="Rectangle 11"/>
          <p:cNvSpPr>
            <a:spLocks noGrp="1" noRot="1" noChangeAspect="1" noMove="1" noResize="1" noEditPoints="1" noAdjustHandles="1" noChangeArrowheads="1" noChangeShapeType="1" noTextEdit="1"/>
          </p:cNvSpPr>
          <p:nvPr/>
        </p:nvSpPr>
        <p:spPr bwMode="auto">
          <a:xfrm>
            <a:off x="615950" y="736600"/>
            <a:ext cx="10955338" cy="2066925"/>
          </a:xfrm>
          <a:prstGeom prst="rect">
            <a:avLst/>
          </a:prstGeom>
          <a:noFill/>
          <a:ln w="6350" cap="sq" algn="ctr">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 name="Title 1">
            <a:extLst>
              <a:ext uri="{FF2B5EF4-FFF2-40B4-BE49-F238E27FC236}">
                <a16:creationId xmlns:a16="http://schemas.microsoft.com/office/drawing/2014/main" id="{0BC41C13-98AA-4CE4-AF65-ED1820B1FA9F}"/>
              </a:ext>
            </a:extLst>
          </p:cNvPr>
          <p:cNvSpPr>
            <a:spLocks noGrp="1"/>
          </p:cNvSpPr>
          <p:nvPr>
            <p:ph type="title"/>
          </p:nvPr>
        </p:nvSpPr>
        <p:spPr>
          <a:xfrm>
            <a:off x="1066800" y="1089025"/>
            <a:ext cx="10058400" cy="1371600"/>
          </a:xfrm>
        </p:spPr>
        <p:txBody>
          <a:bodyPr/>
          <a:lstStyle/>
          <a:p>
            <a:pPr algn="ctr" fontAlgn="auto">
              <a:spcAft>
                <a:spcPts val="0"/>
              </a:spcAft>
              <a:defRPr/>
            </a:pPr>
            <a:r>
              <a:rPr sz="4400">
                <a:solidFill>
                  <a:srgbClr val="FFFFFF"/>
                </a:solidFill>
              </a:rPr>
              <a:t>Rite of Calling the Candidates to Continuing </a:t>
            </a:r>
            <a:r>
              <a:rPr sz="4400">
                <a:solidFill>
                  <a:srgbClr val="FFFFFF"/>
                </a:solidFill>
              </a:rPr>
              <a:t>Conversion RCIA #450-458</a:t>
            </a:r>
          </a:p>
        </p:txBody>
      </p:sp>
      <p:sp>
        <p:nvSpPr>
          <p:cNvPr id="33800" name="Content Placeholder 2"/>
          <p:cNvSpPr>
            <a:spLocks noGrp="1"/>
          </p:cNvSpPr>
          <p:nvPr>
            <p:ph idx="1"/>
          </p:nvPr>
        </p:nvSpPr>
        <p:spPr>
          <a:xfrm>
            <a:off x="1409700" y="2782888"/>
            <a:ext cx="9372600" cy="3154362"/>
          </a:xfrm>
        </p:spPr>
        <p:txBody>
          <a:bodyPr/>
          <a:lstStyle/>
          <a:p>
            <a:r>
              <a:rPr lang="en-US" altLang="en-US" sz="2800" smtClean="0"/>
              <a:t>Homily</a:t>
            </a:r>
          </a:p>
          <a:p>
            <a:r>
              <a:rPr lang="en-US" altLang="en-US" sz="2800" smtClean="0"/>
              <a:t>Presentation of the Candidates</a:t>
            </a:r>
          </a:p>
          <a:p>
            <a:r>
              <a:rPr lang="en-US" altLang="en-US" sz="2800" smtClean="0"/>
              <a:t>Affirmation by the Sponsors and the Assembly</a:t>
            </a:r>
          </a:p>
          <a:p>
            <a:r>
              <a:rPr lang="en-US" altLang="en-US" sz="2800" smtClean="0"/>
              <a:t>Act of Recognition</a:t>
            </a:r>
          </a:p>
          <a:p>
            <a:r>
              <a:rPr lang="en-US" altLang="en-US" sz="2800" smtClean="0"/>
              <a:t>General Intercessions</a:t>
            </a:r>
          </a:p>
          <a:p>
            <a:r>
              <a:rPr lang="en-US" altLang="en-US" sz="2800" smtClean="0"/>
              <a:t>Prayer over the Candidates</a:t>
            </a:r>
          </a:p>
          <a:p>
            <a:r>
              <a:rPr lang="en-US" altLang="en-US" sz="2800" smtClean="0"/>
              <a:t>Liturgy of the Eucharist or Dismissal of entire Assembly</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2B5C8-E2CA-4511-9644-E1891F093F18}"/>
              </a:ext>
            </a:extLst>
          </p:cNvPr>
          <p:cNvSpPr>
            <a:spLocks noGrp="1"/>
          </p:cNvSpPr>
          <p:nvPr>
            <p:ph type="title"/>
          </p:nvPr>
        </p:nvSpPr>
        <p:spPr/>
        <p:txBody>
          <a:bodyPr/>
          <a:lstStyle/>
          <a:p>
            <a:pPr fontAlgn="auto">
              <a:spcAft>
                <a:spcPts val="0"/>
              </a:spcAft>
              <a:defRPr/>
            </a:pPr>
            <a:r>
              <a:rPr>
                <a:solidFill>
                  <a:schemeClr val="tx1">
                    <a:lumMod val="85000"/>
                    <a:lumOff val="15000"/>
                  </a:schemeClr>
                </a:solidFill>
              </a:rPr>
              <a:t>Environment</a:t>
            </a:r>
          </a:p>
        </p:txBody>
      </p:sp>
      <p:sp>
        <p:nvSpPr>
          <p:cNvPr id="34819" name="Text Placeholder 2"/>
          <p:cNvSpPr>
            <a:spLocks noGrp="1"/>
          </p:cNvSpPr>
          <p:nvPr>
            <p:ph type="body" idx="1"/>
          </p:nvPr>
        </p:nvSpPr>
        <p:spPr>
          <a:xfrm>
            <a:off x="1069975" y="2074863"/>
            <a:ext cx="4664075" cy="639762"/>
          </a:xfrm>
        </p:spPr>
        <p:txBody>
          <a:bodyPr/>
          <a:lstStyle/>
          <a:p>
            <a:pPr>
              <a:spcBef>
                <a:spcPct val="0"/>
              </a:spcBef>
            </a:pPr>
            <a:endParaRPr lang="en-US" altLang="en-US" smtClean="0"/>
          </a:p>
        </p:txBody>
      </p:sp>
      <p:pic>
        <p:nvPicPr>
          <p:cNvPr id="34820" name="Picture 7" descr="A person wearing a purple shirt&#10;&#10;Description automatically generated"/>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138238" y="2792413"/>
            <a:ext cx="4400550" cy="3505200"/>
          </a:xfrm>
        </p:spPr>
      </p:pic>
      <p:sp>
        <p:nvSpPr>
          <p:cNvPr id="34821" name="Text Placeholder 4"/>
          <p:cNvSpPr>
            <a:spLocks noGrp="1"/>
          </p:cNvSpPr>
          <p:nvPr>
            <p:ph type="body" sz="quarter" idx="3"/>
          </p:nvPr>
        </p:nvSpPr>
        <p:spPr>
          <a:xfrm>
            <a:off x="6457950" y="2074863"/>
            <a:ext cx="4664075" cy="639762"/>
          </a:xfrm>
        </p:spPr>
        <p:txBody>
          <a:bodyPr/>
          <a:lstStyle/>
          <a:p>
            <a:pPr>
              <a:spcBef>
                <a:spcPct val="0"/>
              </a:spcBef>
            </a:pPr>
            <a:endParaRPr lang="en-US" altLang="en-US" smtClean="0"/>
          </a:p>
        </p:txBody>
      </p:sp>
      <p:pic>
        <p:nvPicPr>
          <p:cNvPr id="34822" name="Picture 8" descr="Text, letter&#10;&#10;Description automatically generated"/>
          <p:cNvPicPr>
            <a:picLocks noGrp="1" noChangeAspect="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6403975" y="2792413"/>
            <a:ext cx="4594225" cy="3406775"/>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FCDE1-DF53-442C-B6C1-16932165605E}"/>
              </a:ext>
            </a:extLst>
          </p:cNvPr>
          <p:cNvSpPr>
            <a:spLocks noGrp="1"/>
          </p:cNvSpPr>
          <p:nvPr>
            <p:ph type="ctrTitle"/>
          </p:nvPr>
        </p:nvSpPr>
        <p:spPr>
          <a:xfrm>
            <a:off x="1628775" y="2244725"/>
            <a:ext cx="8934450" cy="2436813"/>
          </a:xfrm>
        </p:spPr>
        <p:txBody>
          <a:bodyPr/>
          <a:lstStyle/>
          <a:p>
            <a:pPr fontAlgn="auto">
              <a:spcAft>
                <a:spcPts val="0"/>
              </a:spcAft>
              <a:defRPr/>
            </a:pPr>
            <a:r>
              <a:rPr/>
              <a:t>Election</a:t>
            </a:r>
          </a:p>
        </p:txBody>
      </p:sp>
      <p:sp>
        <p:nvSpPr>
          <p:cNvPr id="3" name="Subtitle 2">
            <a:extLst>
              <a:ext uri="{FF2B5EF4-FFF2-40B4-BE49-F238E27FC236}">
                <a16:creationId xmlns:a16="http://schemas.microsoft.com/office/drawing/2014/main" id="{307CE2FC-DFF0-4379-AD72-C3CFFB6AC207}"/>
              </a:ext>
            </a:extLst>
          </p:cNvPr>
          <p:cNvSpPr>
            <a:spLocks noGrp="1"/>
          </p:cNvSpPr>
          <p:nvPr>
            <p:ph type="subTitle" idx="1"/>
          </p:nvPr>
        </p:nvSpPr>
        <p:spPr>
          <a:xfrm>
            <a:off x="1628775" y="4681538"/>
            <a:ext cx="8937625" cy="457200"/>
          </a:xfrm>
        </p:spPr>
        <p:txBody>
          <a:bodyPr rtlCol="0"/>
          <a:lstStyle/>
          <a:p>
            <a:pPr fontAlgn="auto">
              <a:spcAft>
                <a:spcPts val="0"/>
              </a:spcAft>
              <a:buClr>
                <a:schemeClr val="tx1">
                  <a:lumMod val="85000"/>
                  <a:lumOff val="15000"/>
                </a:schemeClr>
              </a:buClr>
              <a:defRPr/>
            </a:pPr>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4737801-B9D6-4A08-BD77-23010A80227A}"/>
              </a:ext>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25FABD39-C757-461E-A681-DC273648402D}"/>
              </a:ext>
              <a:ext uri="{C183D7F6-B498-43B3-948B-1728B52AA6E4}"/>
            </a:extLst>
          </p:cNvPr>
          <p:cNvSpPr>
            <a:spLocks noGrp="1" noRot="1" noChangeAspect="1" noMove="1" noResize="1" noEditPoints="1" noAdjustHandles="1" noChangeArrowheads="1" noChangeShapeType="1" noTextEdit="1"/>
          </p:cNvSpPr>
          <p:nvPr/>
        </p:nvSpPr>
        <p:spPr>
          <a:xfrm>
            <a:off x="453190" y="572613"/>
            <a:ext cx="11281609" cy="2396079"/>
          </a:xfrm>
          <a:prstGeom prst="rect">
            <a:avLst/>
          </a:prstGeom>
          <a:solidFill>
            <a:schemeClr val="accent1"/>
          </a:solidFill>
          <a:ln w="6350" cap="flat" cmpd="sng" algn="ctr">
            <a:noFill/>
            <a:prstDash val="solid"/>
          </a:ln>
          <a:effectLst>
            <a:outerShdw blurRad="50800" algn="ctr" rotWithShape="0">
              <a:prstClr val="black">
                <a:alpha val="66000"/>
              </a:prstClr>
            </a:outerShdw>
            <a:softEdge rad="0"/>
          </a:effectLst>
        </p:spPr>
      </p:sp>
      <p:sp>
        <p:nvSpPr>
          <p:cNvPr id="35846" name="Rectangle 11"/>
          <p:cNvSpPr>
            <a:spLocks noGrp="1" noRot="1" noChangeAspect="1" noMove="1" noResize="1" noEditPoints="1" noAdjustHandles="1" noChangeArrowheads="1" noChangeShapeType="1" noTextEdit="1"/>
          </p:cNvSpPr>
          <p:nvPr/>
        </p:nvSpPr>
        <p:spPr bwMode="auto">
          <a:xfrm>
            <a:off x="615950" y="736600"/>
            <a:ext cx="10955338" cy="2066925"/>
          </a:xfrm>
          <a:prstGeom prst="rect">
            <a:avLst/>
          </a:prstGeom>
          <a:noFill/>
          <a:ln w="6350" cap="sq" algn="ctr">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 name="Title 1">
            <a:extLst>
              <a:ext uri="{FF2B5EF4-FFF2-40B4-BE49-F238E27FC236}">
                <a16:creationId xmlns:a16="http://schemas.microsoft.com/office/drawing/2014/main" id="{600802BB-8FFD-4C43-9540-1CBA47125E83}"/>
              </a:ext>
            </a:extLst>
          </p:cNvPr>
          <p:cNvSpPr>
            <a:spLocks noGrp="1"/>
          </p:cNvSpPr>
          <p:nvPr>
            <p:ph type="title"/>
          </p:nvPr>
        </p:nvSpPr>
        <p:spPr>
          <a:xfrm>
            <a:off x="1066800" y="1089025"/>
            <a:ext cx="10058400" cy="1371600"/>
          </a:xfrm>
        </p:spPr>
        <p:txBody>
          <a:bodyPr/>
          <a:lstStyle/>
          <a:p>
            <a:pPr algn="ctr" fontAlgn="auto">
              <a:spcAft>
                <a:spcPts val="0"/>
              </a:spcAft>
              <a:defRPr/>
            </a:pPr>
            <a:r>
              <a:rPr>
                <a:solidFill>
                  <a:srgbClr val="FFFFFF"/>
                </a:solidFill>
              </a:rPr>
              <a:t>Music</a:t>
            </a:r>
          </a:p>
        </p:txBody>
      </p:sp>
      <p:sp>
        <p:nvSpPr>
          <p:cNvPr id="3" name="Content Placeholder 2">
            <a:extLst>
              <a:ext uri="{FF2B5EF4-FFF2-40B4-BE49-F238E27FC236}">
                <a16:creationId xmlns:a16="http://schemas.microsoft.com/office/drawing/2014/main" id="{F7FCAAEB-F27D-4F50-BE52-A9CCE959B146}"/>
              </a:ext>
            </a:extLst>
          </p:cNvPr>
          <p:cNvSpPr>
            <a:spLocks noGrp="1"/>
          </p:cNvSpPr>
          <p:nvPr>
            <p:ph idx="1"/>
          </p:nvPr>
        </p:nvSpPr>
        <p:spPr>
          <a:xfrm>
            <a:off x="1409700" y="3429000"/>
            <a:ext cx="9372600" cy="2508250"/>
          </a:xfrm>
        </p:spPr>
        <p:txBody>
          <a:bodyPr rtlCol="0">
            <a:normAutofit/>
          </a:bodyPr>
          <a:lstStyle/>
          <a:p>
            <a:pPr marL="182880" indent="-182880" fontAlgn="auto">
              <a:spcAft>
                <a:spcPts val="0"/>
              </a:spcAft>
              <a:buClr>
                <a:schemeClr val="tx1">
                  <a:lumMod val="85000"/>
                  <a:lumOff val="15000"/>
                </a:schemeClr>
              </a:buClr>
              <a:defRPr/>
            </a:pPr>
            <a:r>
              <a:rPr lang="en-US" sz="2400" dirty="0"/>
              <a:t> Gerry Galipeau – Chosen in Christ/</a:t>
            </a:r>
            <a:r>
              <a:rPr lang="en-US" sz="2400" dirty="0" err="1"/>
              <a:t>Elegidos</a:t>
            </a:r>
            <a:r>
              <a:rPr lang="en-US" sz="2400" dirty="0"/>
              <a:t> en Cristo/GIA</a:t>
            </a:r>
          </a:p>
          <a:p>
            <a:pPr marL="182880" indent="-182880" fontAlgn="auto">
              <a:spcAft>
                <a:spcPts val="0"/>
              </a:spcAft>
              <a:defRPr/>
            </a:pPr>
            <a:r>
              <a:rPr lang="en-US" sz="2400" dirty="0"/>
              <a:t>Christopher Walker – Christ We Proclaim series/OCP</a:t>
            </a:r>
          </a:p>
          <a:p>
            <a:pPr marL="182880" indent="-182880" fontAlgn="auto">
              <a:spcAft>
                <a:spcPts val="0"/>
              </a:spcAft>
              <a:defRPr/>
            </a:pPr>
            <a:r>
              <a:rPr lang="en-US" sz="2400" dirty="0"/>
              <a:t>Short acclamations/responses/intercessions</a:t>
            </a:r>
          </a:p>
          <a:p>
            <a:pPr marL="0" indent="0" fontAlgn="auto">
              <a:spcAft>
                <a:spcPts val="0"/>
              </a:spcAft>
              <a:buFont typeface="Garamond" panose="02020404030301010803" pitchFamily="18" charset="0"/>
              <a:buNone/>
              <a:defRPr/>
            </a:pPr>
            <a:endParaRPr lang="en-US" sz="2400" dirty="0"/>
          </a:p>
          <a:p>
            <a:pPr marL="0" indent="0" fontAlgn="auto">
              <a:spcAft>
                <a:spcPts val="0"/>
              </a:spcAft>
              <a:buFont typeface="Garamond" panose="02020404030301010803" pitchFamily="18" charset="0"/>
              <a:buNone/>
              <a:defRPr/>
            </a:pPr>
            <a:endParaRPr lang="en-US" sz="2400" dirty="0"/>
          </a:p>
          <a:p>
            <a:pPr marL="182880" indent="-182880" fontAlgn="auto">
              <a:spcAft>
                <a:spcPts val="0"/>
              </a:spcAft>
              <a:defRPr/>
            </a:pPr>
            <a:endParaRPr lang="en-US" sz="2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6F40FBDA-CEB1-40F0-9AB9-BD9C402D70FE}"/>
              </a:ext>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9219" name="Picture 4"/>
          <p:cNvPicPr>
            <a:picLocks noChangeAspect="1"/>
          </p:cNvPicPr>
          <p:nvPr/>
        </p:nvPicPr>
        <p:blipFill>
          <a:blip r:embed="rId2">
            <a:extLst>
              <a:ext uri="{28A0092B-C50C-407E-A947-70E740481C1C}">
                <a14:useLocalDpi xmlns:a14="http://schemas.microsoft.com/office/drawing/2010/main" val="0"/>
              </a:ext>
            </a:extLst>
          </a:blip>
          <a:srcRect t="7097" r="-2" b="8505"/>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0">
            <a:extLst>
              <a:ext uri="{FF2B5EF4-FFF2-40B4-BE49-F238E27FC236}">
                <a16:creationId xmlns:a16="http://schemas.microsoft.com/office/drawing/2014/main" id="{0344D4FE-ABEF-4230-9E4E-AD5782FC78AC}"/>
              </a:ext>
              <a:ext uri="{C183D7F6-B498-43B3-948B-1728B52AA6E4}"/>
            </a:extLst>
          </p:cNvPr>
          <p:cNvSpPr>
            <a:spLocks noGrp="1" noRot="1" noChangeAspect="1" noMove="1" noResize="1" noEditPoints="1" noAdjustHandles="1" noChangeArrowheads="1" noChangeShapeType="1" noTextEdit="1"/>
          </p:cNvSpPr>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sp>
      <p:sp>
        <p:nvSpPr>
          <p:cNvPr id="2" name="Title 1">
            <a:extLst>
              <a:ext uri="{FF2B5EF4-FFF2-40B4-BE49-F238E27FC236}">
                <a16:creationId xmlns:a16="http://schemas.microsoft.com/office/drawing/2014/main" id="{C98FCDE1-DF53-442C-B6C1-16932165605E}"/>
              </a:ext>
            </a:extLst>
          </p:cNvPr>
          <p:cNvSpPr>
            <a:spLocks noGrp="1"/>
          </p:cNvSpPr>
          <p:nvPr>
            <p:ph type="ctrTitle"/>
          </p:nvPr>
        </p:nvSpPr>
        <p:spPr>
          <a:xfrm>
            <a:off x="1770063" y="2001838"/>
            <a:ext cx="8742362" cy="2838450"/>
          </a:xfrm>
        </p:spPr>
        <p:txBody>
          <a:bodyPr/>
          <a:lstStyle/>
          <a:p>
            <a:pPr fontAlgn="auto">
              <a:spcAft>
                <a:spcPts val="0"/>
              </a:spcAft>
              <a:defRPr/>
            </a:pPr>
            <a:r>
              <a:rPr sz="4300"/>
              <a:t>What does it mean to be chosen?</a:t>
            </a:r>
            <a:br>
              <a:rPr sz="4300"/>
            </a:br>
            <a:r>
              <a:rPr sz="4300"/>
              <a:t>Think of a time you felt chosen</a:t>
            </a:r>
            <a:br>
              <a:rPr sz="4300"/>
            </a:br>
            <a:r>
              <a:rPr sz="4300"/>
              <a:t>What were the circumstances?</a:t>
            </a:r>
            <a:br>
              <a:rPr sz="4300"/>
            </a:br>
            <a:r>
              <a:rPr sz="4300"/>
              <a:t>What did it mean to you?</a:t>
            </a:r>
          </a:p>
        </p:txBody>
      </p:sp>
      <p:sp>
        <p:nvSpPr>
          <p:cNvPr id="3" name="Subtitle 2">
            <a:extLst>
              <a:ext uri="{FF2B5EF4-FFF2-40B4-BE49-F238E27FC236}">
                <a16:creationId xmlns:a16="http://schemas.microsoft.com/office/drawing/2014/main" id="{307CE2FC-DFF0-4379-AD72-C3CFFB6AC207}"/>
              </a:ext>
            </a:extLst>
          </p:cNvPr>
          <p:cNvSpPr>
            <a:spLocks noGrp="1"/>
          </p:cNvSpPr>
          <p:nvPr>
            <p:ph type="subTitle" idx="1"/>
          </p:nvPr>
        </p:nvSpPr>
        <p:spPr>
          <a:xfrm>
            <a:off x="1770063" y="4622800"/>
            <a:ext cx="8655050" cy="457200"/>
          </a:xfrm>
        </p:spPr>
        <p:txBody>
          <a:bodyPr rtlCol="0"/>
          <a:lstStyle/>
          <a:p>
            <a:pPr fontAlgn="auto">
              <a:spcAft>
                <a:spcPts val="0"/>
              </a:spcAft>
              <a:buClr>
                <a:schemeClr val="tx1">
                  <a:lumMod val="85000"/>
                  <a:lumOff val="15000"/>
                </a:schemeClr>
              </a:buClr>
              <a:defRPr/>
            </a:pPr>
            <a:endParaRPr lang="en-US">
              <a:solidFill>
                <a:schemeClr val="tx1"/>
              </a:solidFill>
            </a:endParaRPr>
          </a:p>
        </p:txBody>
      </p:sp>
      <p:sp>
        <p:nvSpPr>
          <p:cNvPr id="13" name="Rectangle 12">
            <a:extLst>
              <a:ext uri="{FF2B5EF4-FFF2-40B4-BE49-F238E27FC236}">
                <a16:creationId xmlns:a16="http://schemas.microsoft.com/office/drawing/2014/main" id="{9325F979-D3F9-4926-81B7-7ACCB31A501B}"/>
              </a:ext>
              <a:ext uri="{C183D7F6-B498-43B3-948B-1728B52AA6E4}"/>
            </a:extLst>
          </p:cNvPr>
          <p:cNvSpPr>
            <a:spLocks noGrp="1" noRot="1" noChangeAspect="1" noMove="1" noResize="1" noEditPoints="1" noAdjustHandles="1" noChangeArrowheads="1" noChangeShapeType="1" noTextEdit="1"/>
          </p:cNvSpPr>
          <p:nvPr/>
        </p:nvSpPr>
        <p:spPr>
          <a:xfrm>
            <a:off x="1447800" y="1411288"/>
            <a:ext cx="9296400" cy="4035425"/>
          </a:xfrm>
          <a:prstGeom prst="rect">
            <a:avLst/>
          </a:prstGeom>
          <a:noFill/>
          <a:ln w="9525" cap="sq" cmpd="sng" algn="ctr">
            <a:solidFill>
              <a:schemeClr val="tx1">
                <a:lumMod val="75000"/>
                <a:lumOff val="25000"/>
                <a:alpha val="80000"/>
              </a:schemeClr>
            </a:solidFill>
            <a:prstDash val="solid"/>
            <a:miter lim="800000"/>
          </a:ln>
          <a:effectLst/>
        </p:spPr>
      </p:sp>
    </p:spTree>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4D466-4F55-4E95-BA1E-8F5727D5C835}"/>
              </a:ext>
            </a:extLst>
          </p:cNvPr>
          <p:cNvSpPr>
            <a:spLocks noGrp="1"/>
          </p:cNvSpPr>
          <p:nvPr>
            <p:ph type="ctrTitle"/>
          </p:nvPr>
        </p:nvSpPr>
        <p:spPr>
          <a:xfrm>
            <a:off x="1628775" y="2244725"/>
            <a:ext cx="8934450" cy="2436813"/>
          </a:xfrm>
        </p:spPr>
        <p:txBody>
          <a:bodyPr/>
          <a:lstStyle/>
          <a:p>
            <a:pPr fontAlgn="auto">
              <a:spcAft>
                <a:spcPts val="0"/>
              </a:spcAft>
              <a:defRPr/>
            </a:pPr>
            <a:r>
              <a:rPr/>
              <a:t>What does it mean to be the chosen or the elect of God?</a:t>
            </a:r>
          </a:p>
        </p:txBody>
      </p:sp>
      <p:sp>
        <p:nvSpPr>
          <p:cNvPr id="3" name="Subtitle 2">
            <a:extLst>
              <a:ext uri="{FF2B5EF4-FFF2-40B4-BE49-F238E27FC236}">
                <a16:creationId xmlns:a16="http://schemas.microsoft.com/office/drawing/2014/main" id="{774E37A1-D10D-4709-B949-6F5DAB590E21}"/>
              </a:ext>
            </a:extLst>
          </p:cNvPr>
          <p:cNvSpPr>
            <a:spLocks noGrp="1"/>
          </p:cNvSpPr>
          <p:nvPr>
            <p:ph type="subTitle" idx="1"/>
          </p:nvPr>
        </p:nvSpPr>
        <p:spPr>
          <a:xfrm>
            <a:off x="1628775" y="4681538"/>
            <a:ext cx="8937625" cy="457200"/>
          </a:xfrm>
        </p:spPr>
        <p:txBody>
          <a:bodyPr rtlCol="0"/>
          <a:lstStyle/>
          <a:p>
            <a:pPr fontAlgn="auto">
              <a:spcAft>
                <a:spcPts val="0"/>
              </a:spcAft>
              <a:buClr>
                <a:schemeClr val="tx1">
                  <a:lumMod val="85000"/>
                  <a:lumOff val="15000"/>
                </a:schemeClr>
              </a:buClr>
              <a:defRPr/>
            </a:pP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6F386-B7DB-4968-B23A-975F03143583}"/>
              </a:ext>
            </a:extLst>
          </p:cNvPr>
          <p:cNvSpPr>
            <a:spLocks noGrp="1"/>
          </p:cNvSpPr>
          <p:nvPr>
            <p:ph type="title"/>
          </p:nvPr>
        </p:nvSpPr>
        <p:spPr/>
        <p:txBody>
          <a:bodyPr/>
          <a:lstStyle/>
          <a:p>
            <a:pPr fontAlgn="auto">
              <a:spcAft>
                <a:spcPts val="0"/>
              </a:spcAft>
              <a:defRPr/>
            </a:pPr>
            <a:r>
              <a:rPr>
                <a:solidFill>
                  <a:schemeClr val="tx1">
                    <a:lumMod val="85000"/>
                    <a:lumOff val="15000"/>
                  </a:schemeClr>
                </a:solidFill>
              </a:rPr>
              <a:t>Exodus</a:t>
            </a:r>
          </a:p>
        </p:txBody>
      </p:sp>
      <p:sp>
        <p:nvSpPr>
          <p:cNvPr id="11267" name="Text Placeholder 2"/>
          <p:cNvSpPr>
            <a:spLocks noGrp="1"/>
          </p:cNvSpPr>
          <p:nvPr>
            <p:ph type="body" idx="1"/>
          </p:nvPr>
        </p:nvSpPr>
        <p:spPr>
          <a:xfrm>
            <a:off x="1069975" y="2074863"/>
            <a:ext cx="4664075" cy="639762"/>
          </a:xfrm>
        </p:spPr>
        <p:txBody>
          <a:bodyPr/>
          <a:lstStyle/>
          <a:p>
            <a:pPr>
              <a:spcBef>
                <a:spcPct val="0"/>
              </a:spcBef>
            </a:pPr>
            <a:endParaRPr lang="en-US" altLang="en-US" smtClean="0"/>
          </a:p>
        </p:txBody>
      </p:sp>
      <p:pic>
        <p:nvPicPr>
          <p:cNvPr id="11268" name="Picture 7" descr="A group of people riding on the back of a horse&#10;&#10;Description automatically generated"/>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320800" y="2792413"/>
            <a:ext cx="4160838" cy="3163887"/>
          </a:xfrm>
        </p:spPr>
      </p:pic>
      <p:sp>
        <p:nvSpPr>
          <p:cNvPr id="11269" name="Text Placeholder 4"/>
          <p:cNvSpPr>
            <a:spLocks noGrp="1"/>
          </p:cNvSpPr>
          <p:nvPr>
            <p:ph type="body" sz="quarter" idx="3"/>
          </p:nvPr>
        </p:nvSpPr>
        <p:spPr>
          <a:xfrm>
            <a:off x="6457950" y="2074863"/>
            <a:ext cx="4664075" cy="639762"/>
          </a:xfrm>
        </p:spPr>
        <p:txBody>
          <a:bodyPr/>
          <a:lstStyle/>
          <a:p>
            <a:pPr>
              <a:spcBef>
                <a:spcPct val="0"/>
              </a:spcBef>
            </a:pPr>
            <a:endParaRPr lang="en-US" altLang="en-US" smtClean="0"/>
          </a:p>
        </p:txBody>
      </p:sp>
      <p:pic>
        <p:nvPicPr>
          <p:cNvPr id="11270" name="Picture 8" descr="A group of people in costumes&#10;&#10;Description automatically generated"/>
          <p:cNvPicPr>
            <a:picLocks noGrp="1" noChangeAspect="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6400800" y="2792413"/>
            <a:ext cx="4405313" cy="3163887"/>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Rectangle 10">
            <a:extLst>
              <a:ext uri="{FF2B5EF4-FFF2-40B4-BE49-F238E27FC236}">
                <a16:creationId xmlns:a16="http://schemas.microsoft.com/office/drawing/2014/main" id="{4EC7E010-C712-408D-9787-0842AFC9F4BB}"/>
              </a:ext>
              <a:ext uri="{C183D7F6-B498-43B3-948B-1728B52AA6E4}"/>
            </a:extLst>
          </p:cNvPr>
          <p:cNvSpPr>
            <a:spLocks noGrp="1" noRot="1" noChangeAspect="1" noMove="1" noResize="1" noEditPoints="1" noAdjustHandles="1" noChangeArrowheads="1" noChangeShapeType="1" noTextEdit="1"/>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3" name="Rectangle 12">
            <a:extLst>
              <a:ext uri="{FF2B5EF4-FFF2-40B4-BE49-F238E27FC236}">
                <a16:creationId xmlns:a16="http://schemas.microsoft.com/office/drawing/2014/main" id="{0503FCEF-A9BA-4991-9220-E36615FB8B53}"/>
              </a:ext>
              <a:ext uri="{C183D7F6-B498-43B3-948B-1728B52AA6E4}"/>
            </a:extLst>
          </p:cNvPr>
          <p:cNvSpPr>
            <a:spLocks noGrp="1" noRot="1" noChangeAspect="1" noMove="1" noResize="1" noEditPoints="1" noAdjustHandles="1" noChangeArrowheads="1" noChangeShapeType="1" noTextEdit="1"/>
          </p:cNvSpPr>
          <p:nvPr/>
        </p:nvSpPr>
        <p:spPr>
          <a:xfrm>
            <a:off x="371475" y="374650"/>
            <a:ext cx="11449050" cy="6108700"/>
          </a:xfrm>
          <a:prstGeom prst="rect">
            <a:avLst/>
          </a:prstGeom>
          <a:noFill/>
          <a:ln w="6350" cap="sq" cmpd="sng" algn="ctr">
            <a:solidFill>
              <a:schemeClr val="tx1">
                <a:lumMod val="85000"/>
                <a:lumOff val="15000"/>
              </a:schemeClr>
            </a:solidFill>
            <a:prstDash val="solid"/>
            <a:miter lim="800000"/>
          </a:ln>
          <a:effectLst/>
        </p:spPr>
      </p:sp>
      <p:sp>
        <p:nvSpPr>
          <p:cNvPr id="15" name="Rectangle 14">
            <a:extLst>
              <a:ext uri="{FF2B5EF4-FFF2-40B4-BE49-F238E27FC236}">
                <a16:creationId xmlns:a16="http://schemas.microsoft.com/office/drawing/2014/main" id="{6B57F45B-5417-4073-A67A-343F2C881222}"/>
              </a:ext>
              <a:ext uri="{C183D7F6-B498-43B3-948B-1728B52AA6E4}"/>
            </a:extLst>
          </p:cNvPr>
          <p:cNvSpPr>
            <a:spLocks noGrp="1" noRot="1" noChangeAspect="1" noMove="1" noResize="1" noEditPoints="1" noAdjustHandles="1" noChangeArrowheads="1" noChangeShapeType="1" noTextEdit="1"/>
          </p:cNvSpPr>
          <p:nvPr/>
        </p:nvSpPr>
        <p:spPr>
          <a:xfrm>
            <a:off x="0" y="0"/>
            <a:ext cx="12192000" cy="6902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Rectangle 16">
            <a:extLst>
              <a:ext uri="{FF2B5EF4-FFF2-40B4-BE49-F238E27FC236}">
                <a16:creationId xmlns:a16="http://schemas.microsoft.com/office/drawing/2014/main" id="{091B6077-4778-41B2-9147-335CF2F2F9FC}"/>
              </a:ext>
              <a:ext uri="{C183D7F6-B498-43B3-948B-1728B52AA6E4}"/>
            </a:extLst>
          </p:cNvPr>
          <p:cNvSpPr>
            <a:spLocks noGrp="1" noRot="1" noChangeAspect="1" noMove="1" noResize="1" noEditPoints="1" noAdjustHandles="1" noChangeArrowheads="1" noChangeShapeType="1" noTextEdit="1"/>
          </p:cNvSpPr>
          <p:nvPr/>
        </p:nvSpPr>
        <p:spPr>
          <a:xfrm>
            <a:off x="234696" y="237744"/>
            <a:ext cx="11722608" cy="6382512"/>
          </a:xfrm>
          <a:prstGeom prst="rect">
            <a:avLst/>
          </a:prstGeom>
          <a:solidFill>
            <a:schemeClr val="tx1"/>
          </a:solidFill>
          <a:ln w="6350" cap="flat" cmpd="sng" algn="ctr">
            <a:noFill/>
            <a:prstDash val="solid"/>
          </a:ln>
          <a:effectLst>
            <a:softEdge rad="0"/>
          </a:effectLst>
        </p:spPr>
      </p:sp>
      <p:pic>
        <p:nvPicPr>
          <p:cNvPr id="12299" name="Picture 4" descr="A picture containing person, person, young, front&#10;&#10;Description automatically generated"/>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971925" y="642938"/>
            <a:ext cx="4248150" cy="5572125"/>
          </a:xfrm>
        </p:spPr>
      </p:pic>
      <p:sp>
        <p:nvSpPr>
          <p:cNvPr id="12300" name="Rectangle 18"/>
          <p:cNvSpPr>
            <a:spLocks noGrp="1" noRot="1" noChangeAspect="1" noMove="1" noResize="1" noEditPoints="1" noAdjustHandles="1" noChangeArrowheads="1" noChangeShapeType="1" noTextEdit="1"/>
          </p:cNvSpPr>
          <p:nvPr/>
        </p:nvSpPr>
        <p:spPr bwMode="auto">
          <a:xfrm>
            <a:off x="371475" y="374650"/>
            <a:ext cx="11449050" cy="6108700"/>
          </a:xfrm>
          <a:prstGeom prst="rect">
            <a:avLst/>
          </a:prstGeom>
          <a:noFill/>
          <a:ln w="6350" cap="sq"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E3577-E453-4F3C-8268-BEC7CC98F6F4}"/>
              </a:ext>
            </a:extLst>
          </p:cNvPr>
          <p:cNvSpPr>
            <a:spLocks noGrp="1"/>
          </p:cNvSpPr>
          <p:nvPr>
            <p:ph type="title"/>
          </p:nvPr>
        </p:nvSpPr>
        <p:spPr/>
        <p:txBody>
          <a:bodyPr/>
          <a:lstStyle/>
          <a:p>
            <a:pPr fontAlgn="auto">
              <a:spcAft>
                <a:spcPts val="0"/>
              </a:spcAft>
              <a:defRPr/>
            </a:pPr>
            <a:r>
              <a:rPr>
                <a:solidFill>
                  <a:schemeClr val="tx1">
                    <a:lumMod val="85000"/>
                    <a:lumOff val="15000"/>
                  </a:schemeClr>
                </a:solidFill>
              </a:rPr>
              <a:t>Genesis 9:8-15</a:t>
            </a:r>
          </a:p>
        </p:txBody>
      </p:sp>
      <p:sp>
        <p:nvSpPr>
          <p:cNvPr id="13315" name="Text Placeholder 2"/>
          <p:cNvSpPr>
            <a:spLocks noGrp="1"/>
          </p:cNvSpPr>
          <p:nvPr>
            <p:ph type="body" idx="1"/>
          </p:nvPr>
        </p:nvSpPr>
        <p:spPr>
          <a:xfrm>
            <a:off x="1069975" y="2074863"/>
            <a:ext cx="4664075" cy="639762"/>
          </a:xfrm>
        </p:spPr>
        <p:txBody>
          <a:bodyPr/>
          <a:lstStyle/>
          <a:p>
            <a:pPr>
              <a:spcBef>
                <a:spcPct val="0"/>
              </a:spcBef>
            </a:pPr>
            <a:endParaRPr lang="en-US" altLang="en-US" smtClean="0"/>
          </a:p>
        </p:txBody>
      </p:sp>
      <p:pic>
        <p:nvPicPr>
          <p:cNvPr id="13316" name="Picture 7" descr="A picture containing outdoor, water, snow, bear&#10;&#10;Description automatically generated"/>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17500" y="2497138"/>
            <a:ext cx="5694363" cy="3459162"/>
          </a:xfrm>
        </p:spPr>
      </p:pic>
      <p:sp>
        <p:nvSpPr>
          <p:cNvPr id="13317" name="Text Placeholder 4"/>
          <p:cNvSpPr>
            <a:spLocks noGrp="1"/>
          </p:cNvSpPr>
          <p:nvPr>
            <p:ph type="body" sz="quarter" idx="3"/>
          </p:nvPr>
        </p:nvSpPr>
        <p:spPr>
          <a:xfrm>
            <a:off x="6457950" y="2074863"/>
            <a:ext cx="4664075" cy="639762"/>
          </a:xfrm>
        </p:spPr>
        <p:txBody>
          <a:bodyPr/>
          <a:lstStyle/>
          <a:p>
            <a:pPr>
              <a:spcBef>
                <a:spcPct val="0"/>
              </a:spcBef>
            </a:pPr>
            <a:endParaRPr lang="en-US" altLang="en-US" smtClean="0"/>
          </a:p>
        </p:txBody>
      </p:sp>
      <p:pic>
        <p:nvPicPr>
          <p:cNvPr id="13318" name="Picture 11" descr="A rainbow in the sky&#10;&#10;Description automatically generated"/>
          <p:cNvPicPr>
            <a:picLocks noGrp="1" noChangeAspect="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6092825" y="2497138"/>
            <a:ext cx="5700713" cy="3451225"/>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useBgFill="1">
        <p:nvSpPr>
          <p:cNvPr id="11" name="Rectangle 10">
            <a:extLst>
              <a:ext uri="{FF2B5EF4-FFF2-40B4-BE49-F238E27FC236}">
                <a16:creationId xmlns:a16="http://schemas.microsoft.com/office/drawing/2014/main" id="{1419E3D9-C5FB-41A9-B6D2-DFB210BB6211}"/>
              </a:ext>
              <a:ext uri="{C183D7F6-B498-43B3-948B-1728B52AA6E4}"/>
            </a:extLst>
          </p:cNvPr>
          <p:cNvSpPr>
            <a:spLocks noGrp="1" noRot="1" noChangeAspect="1" noMove="1" noResize="1" noEditPoints="1" noAdjustHandles="1" noChangeArrowheads="1" noChangeShapeType="1" noTextEdit="1"/>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367909BF-1DF7-4ACE-8F58-6CF719BB27E5}"/>
              </a:ext>
              <a:ext uri="{C183D7F6-B498-43B3-948B-1728B52AA6E4}"/>
            </a:extLst>
          </p:cNvPr>
          <p:cNvSpPr>
            <a:spLocks noGrp="1" noRot="1" noChangeAspect="1" noMove="1" noResize="1" noEditPoints="1" noAdjustHandles="1" noChangeArrowheads="1" noChangeShapeType="1" noTextEdit="1"/>
          </p:cNvSpPr>
          <p:nvPr/>
        </p:nvSpPr>
        <p:spPr>
          <a:xfrm>
            <a:off x="1447800" y="1411288"/>
            <a:ext cx="9296400" cy="4035425"/>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89E8BEDB-0BBC-4F21-9CFB-8530D664C343}"/>
              </a:ext>
              <a:ext uri="{C183D7F6-B498-43B3-948B-1728B52AA6E4}"/>
            </a:extLst>
          </p:cNvPr>
          <p:cNvSpPr>
            <a:spLocks noGrp="1" noRot="1" noChangeAspect="1" noMove="1" noResize="1" noEditPoints="1" noAdjustHandles="1" noChangeArrowheads="1" noChangeShapeType="1" noTextEdit="1"/>
          </p:cNvSpPr>
          <p:nvPr/>
        </p:nvSpPr>
        <p:spPr>
          <a:xfrm>
            <a:off x="5135563" y="1268413"/>
            <a:ext cx="1920875" cy="730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4344" name="Group 16"/>
          <p:cNvGrpSpPr>
            <a:grpSpLocks noGrp="1" noUngrp="1" noRot="1" noChangeAspect="1" noMove="1" noResize="1"/>
          </p:cNvGrpSpPr>
          <p:nvPr/>
        </p:nvGrpSpPr>
        <p:grpSpPr bwMode="auto">
          <a:xfrm>
            <a:off x="5249863" y="1268413"/>
            <a:ext cx="1692275" cy="615950"/>
            <a:chOff x="5250180" y="1267730"/>
            <a:chExt cx="1691640" cy="615934"/>
          </a:xfrm>
        </p:grpSpPr>
        <p:cxnSp>
          <p:nvCxnSpPr>
            <p:cNvPr id="18" name="Straight Connector 17">
              <a:extLst>
                <a:ext uri="{FF2B5EF4-FFF2-40B4-BE49-F238E27FC236}">
                  <a16:creationId xmlns:a16="http://schemas.microsoft.com/office/drawing/2014/main" id="{51D6D676-6F2F-4446-9935-2D8D0382147E}"/>
                </a:ext>
                <a:ext uri="{C183D7F6-B498-43B3-948B-1728B52AA6E4}"/>
              </a:extLst>
            </p:cNvPr>
            <p:cNvCxnSpPr/>
            <p:nvPr/>
          </p:nvCxnSpPr>
          <p:spPr>
            <a:xfrm>
              <a:off x="5250180" y="1267730"/>
              <a:ext cx="0" cy="612759"/>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BAEA2B-9C25-4B43-8C9A-A9D0C3E9B15A}"/>
                </a:ext>
                <a:ext uri="{C183D7F6-B498-43B3-948B-1728B52AA6E4}"/>
              </a:extLst>
            </p:cNvPr>
            <p:cNvCxnSpPr/>
            <p:nvPr/>
          </p:nvCxnSpPr>
          <p:spPr>
            <a:xfrm>
              <a:off x="6941820" y="1267730"/>
              <a:ext cx="0" cy="612759"/>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FC5F3A-7F1A-4EE8-A913-C8E96ACC3C5C}"/>
                </a:ext>
                <a:ext uri="{C183D7F6-B498-43B3-948B-1728B52AA6E4}"/>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420551B3-B4DA-48EE-988C-4FAEAEB5CE98}"/>
              </a:ext>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4346" name="Picture 4" descr="A person standing on a beach&#10;&#10;Description automatically generated"/>
          <p:cNvPicPr>
            <a:picLocks noGrp="1" noChangeAspect="1"/>
          </p:cNvPicPr>
          <p:nvPr>
            <p:ph idx="1"/>
          </p:nvPr>
        </p:nvPicPr>
        <p:blipFill>
          <a:blip r:embed="rId2">
            <a:extLst>
              <a:ext uri="{28A0092B-C50C-407E-A947-70E740481C1C}">
                <a14:useLocalDpi xmlns:a14="http://schemas.microsoft.com/office/drawing/2010/main" val="0"/>
              </a:ext>
            </a:extLst>
          </a:blip>
          <a:srcRect t="16667"/>
          <a:stretch>
            <a:fillRect/>
          </a:stretch>
        </p:blipFill>
        <p:spPr>
          <a:xfrm>
            <a:off x="0" y="0"/>
            <a:ext cx="12192000" cy="6858000"/>
          </a:xfrm>
        </p:spPr>
      </p:pic>
      <p:sp>
        <p:nvSpPr>
          <p:cNvPr id="14347" name="Rectangle 23"/>
          <p:cNvSpPr>
            <a:spLocks noGrp="1" noRot="1" noChangeAspect="1" noMove="1" noResize="1" noEditPoints="1" noAdjustHandles="1" noChangeArrowheads="1" noChangeShapeType="1" noTextEdit="1"/>
          </p:cNvSpPr>
          <p:nvPr/>
        </p:nvSpPr>
        <p:spPr bwMode="auto">
          <a:xfrm>
            <a:off x="0" y="4530725"/>
            <a:ext cx="12192000" cy="2327275"/>
          </a:xfrm>
          <a:prstGeom prst="rect">
            <a:avLst/>
          </a:prstGeom>
          <a:solidFill>
            <a:schemeClr val="bg1">
              <a:alpha val="30196"/>
            </a:schemeClr>
          </a:solidFill>
          <a:ln>
            <a:noFill/>
          </a:ln>
          <a:extLst>
            <a:ext uri="{91240B29-F687-4F45-9708-019B960494DF}">
              <a14:hiddenLine xmlns:a14="http://schemas.microsoft.com/office/drawing/2010/main" w="6350" cap="sq" algn="ctr">
                <a:solidFill>
                  <a:srgbClr val="000000"/>
                </a:solidFill>
                <a:miter lim="800000"/>
                <a:headEnd/>
                <a:tailEnd/>
              </a14:hiddenLine>
            </a:ext>
          </a:extLst>
        </p:spPr>
        <p:txBody>
          <a:bodyPr/>
          <a:lstStyle/>
          <a:p>
            <a:endParaRPr lang="en-US"/>
          </a:p>
        </p:txBody>
      </p:sp>
      <p:sp>
        <p:nvSpPr>
          <p:cNvPr id="26" name="Rectangle 25">
            <a:extLst>
              <a:ext uri="{FF2B5EF4-FFF2-40B4-BE49-F238E27FC236}">
                <a16:creationId xmlns:a16="http://schemas.microsoft.com/office/drawing/2014/main" id="{0B121716-8B64-478F-ABDB-17030AD1B711}"/>
              </a:ext>
              <a:ext uri="{C183D7F6-B498-43B3-948B-1728B52AA6E4}"/>
            </a:extLst>
          </p:cNvPr>
          <p:cNvSpPr>
            <a:spLocks noGrp="1" noRot="1" noChangeAspect="1" noMove="1" noResize="1" noEditPoints="1" noAdjustHandles="1" noChangeArrowheads="1" noChangeShapeType="1" noTextEdit="1"/>
          </p:cNvSpPr>
          <p:nvPr/>
        </p:nvSpPr>
        <p:spPr>
          <a:xfrm rot="10800000">
            <a:off x="0" y="4530725"/>
            <a:ext cx="12192000" cy="2327275"/>
          </a:xfrm>
          <a:prstGeom prst="rect">
            <a:avLst/>
          </a:prstGeom>
          <a:solidFill>
            <a:srgbClr val="5A789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8" name="Rectangle 27">
            <a:extLst>
              <a:ext uri="{FF2B5EF4-FFF2-40B4-BE49-F238E27FC236}">
                <a16:creationId xmlns:a16="http://schemas.microsoft.com/office/drawing/2014/main" id="{80F26E69-87D9-4655-AE7B-280A87AA3CAD}"/>
              </a:ext>
              <a:ext uri="{C183D7F6-B498-43B3-948B-1728B52AA6E4}"/>
            </a:extLst>
          </p:cNvPr>
          <p:cNvSpPr>
            <a:spLocks noGrp="1" noRot="1" noChangeAspect="1" noMove="1" noResize="1" noEditPoints="1" noAdjustHandles="1" noChangeArrowheads="1" noChangeShapeType="1" noTextEdit="1"/>
          </p:cNvSpPr>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78BF3759-D5B9-42D2-A791-16DB7F958761}"/>
              </a:ext>
            </a:extLst>
          </p:cNvPr>
          <p:cNvSpPr>
            <a:spLocks noGrp="1"/>
          </p:cNvSpPr>
          <p:nvPr>
            <p:ph type="title"/>
          </p:nvPr>
        </p:nvSpPr>
        <p:spPr>
          <a:xfrm>
            <a:off x="373063" y="4956175"/>
            <a:ext cx="11439525" cy="898525"/>
          </a:xfrm>
        </p:spPr>
        <p:txBody>
          <a:bodyPr/>
          <a:lstStyle/>
          <a:p>
            <a:pPr algn="ctr" fontAlgn="auto">
              <a:lnSpc>
                <a:spcPct val="83000"/>
              </a:lnSpc>
              <a:spcAft>
                <a:spcPts val="0"/>
              </a:spcAft>
              <a:defRPr/>
            </a:pPr>
            <a:r>
              <a:rPr sz="4400" cap="all" spc="-100">
                <a:solidFill>
                  <a:schemeClr val="tx1"/>
                </a:solidFill>
              </a:rPr>
              <a:t>Mark 1:12-15</a:t>
            </a:r>
          </a:p>
        </p:txBody>
      </p:sp>
    </p:spTree>
  </p:cSld>
  <p:clrMapOvr>
    <a:overrideClrMapping bg1="dk1" tx1="lt1" bg2="dk2" tx2="lt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8">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Savon">
      <a:majorFont>
        <a:latin typeface="Goudy Old Style"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oudy Old Style"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docProps/app.xml><?xml version="1.0" encoding="utf-8"?>
<Properties xmlns="http://schemas.openxmlformats.org/officeDocument/2006/extended-properties" xmlns:vt="http://schemas.openxmlformats.org/officeDocument/2006/docPropsVTypes">
  <Template>office theme</Template>
  <TotalTime>0</TotalTime>
  <Words>873</Words>
  <Application>Microsoft Office PowerPoint</Application>
  <PresentationFormat>Widescreen</PresentationFormat>
  <Paragraphs>101</Paragraphs>
  <Slides>30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Goudy Old Style</vt:lpstr>
      <vt:lpstr>Arial</vt:lpstr>
      <vt:lpstr>Garamond</vt:lpstr>
      <vt:lpstr>Calibri</vt:lpstr>
      <vt:lpstr>Calibri Light</vt:lpstr>
      <vt:lpstr>SavonVTI</vt:lpstr>
      <vt:lpstr> Rite of Election</vt:lpstr>
      <vt:lpstr>RCIA- Table of Contents Part I-  The Unbaptized</vt:lpstr>
      <vt:lpstr>Election</vt:lpstr>
      <vt:lpstr>What does it mean to be chosen? Think of a time you felt chosen What were the circumstances? What did it mean to you?</vt:lpstr>
      <vt:lpstr>What does it mean to be the chosen or the elect of God?</vt:lpstr>
      <vt:lpstr>Exodus</vt:lpstr>
      <vt:lpstr>PowerPoint Presentation</vt:lpstr>
      <vt:lpstr>Genesis 9:8-15</vt:lpstr>
      <vt:lpstr>Mark 1:12-15</vt:lpstr>
      <vt:lpstr>RCIA #120 - What needs to have happened before the Rite of Election?</vt:lpstr>
      <vt:lpstr>Rite of Election - #120</vt:lpstr>
      <vt:lpstr>Questions asked during the Rite</vt:lpstr>
      <vt:lpstr>Affirmation of the Catechumenate</vt:lpstr>
      <vt:lpstr>Discernment for the Rite of Election Conversion in mind and action</vt:lpstr>
      <vt:lpstr>Discernment for the Rite of Election Sufficient acquaintance with Christian teaching</vt:lpstr>
      <vt:lpstr>Discernment for the Rite of Election  Spirit of faith and charity</vt:lpstr>
      <vt:lpstr>Discernment for the Rite of Election  Sharing the company of the community</vt:lpstr>
      <vt:lpstr>Rite of Election - Outline</vt:lpstr>
      <vt:lpstr>Rite of Election   God's initiative and catechumen's response.</vt:lpstr>
      <vt:lpstr>Rite of Sending</vt:lpstr>
      <vt:lpstr>RCIA #107</vt:lpstr>
      <vt:lpstr>Rite of Sending #106</vt:lpstr>
      <vt:lpstr>PowerPoint Presentation</vt:lpstr>
      <vt:lpstr>Rite of Sending</vt:lpstr>
      <vt:lpstr>PowerPoint Presentation</vt:lpstr>
      <vt:lpstr>PowerPoint Presentation</vt:lpstr>
      <vt:lpstr>Rite of Calling the Candidates to Continuing Conversion RCIA #446-449</vt:lpstr>
      <vt:lpstr>Rite of Calling the Candidates to Continuing Conversion RCIA #450-458</vt:lpstr>
      <vt:lpstr>Environment</vt:lpstr>
      <vt:lpstr>Music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Benedict Esposito</dc:creator>
  <cp:lastModifiedBy>Benedict Esposito</cp:lastModifiedBy>
  <cp:revision>371</cp:revision>
  <dcterms:created xsi:type="dcterms:W3CDTF">2021-01-19T01:28:35Z</dcterms:created>
  <dcterms:modified xsi:type="dcterms:W3CDTF">2021-01-22T16:52:43Z</dcterms:modified>
</cp:coreProperties>
</file>